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theme/theme7.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96" r:id="rId5"/>
    <p:sldMasterId id="2147483662" r:id="rId6"/>
    <p:sldMasterId id="2147483668" r:id="rId7"/>
    <p:sldMasterId id="2147483664" r:id="rId8"/>
    <p:sldMasterId id="2147483678" r:id="rId9"/>
    <p:sldMasterId id="2147483666" r:id="rId10"/>
    <p:sldMasterId id="2147483684" r:id="rId11"/>
    <p:sldMasterId id="2147483690" r:id="rId12"/>
  </p:sldMasterIdLst>
  <p:notesMasterIdLst>
    <p:notesMasterId r:id="rId60"/>
  </p:notesMasterIdLst>
  <p:handoutMasterIdLst>
    <p:handoutMasterId r:id="rId61"/>
  </p:handoutMasterIdLst>
  <p:sldIdLst>
    <p:sldId id="256" r:id="rId13"/>
    <p:sldId id="323" r:id="rId14"/>
    <p:sldId id="302" r:id="rId15"/>
    <p:sldId id="303" r:id="rId16"/>
    <p:sldId id="270" r:id="rId17"/>
    <p:sldId id="277" r:id="rId18"/>
    <p:sldId id="287" r:id="rId19"/>
    <p:sldId id="304" r:id="rId20"/>
    <p:sldId id="271" r:id="rId21"/>
    <p:sldId id="288" r:id="rId22"/>
    <p:sldId id="289" r:id="rId23"/>
    <p:sldId id="290" r:id="rId24"/>
    <p:sldId id="291" r:id="rId25"/>
    <p:sldId id="292" r:id="rId26"/>
    <p:sldId id="322" r:id="rId27"/>
    <p:sldId id="272" r:id="rId28"/>
    <p:sldId id="293" r:id="rId29"/>
    <p:sldId id="294" r:id="rId30"/>
    <p:sldId id="273" r:id="rId31"/>
    <p:sldId id="295" r:id="rId32"/>
    <p:sldId id="296" r:id="rId33"/>
    <p:sldId id="298" r:id="rId34"/>
    <p:sldId id="299" r:id="rId35"/>
    <p:sldId id="300" r:id="rId36"/>
    <p:sldId id="301" r:id="rId37"/>
    <p:sldId id="305" r:id="rId38"/>
    <p:sldId id="306" r:id="rId39"/>
    <p:sldId id="307" r:id="rId40"/>
    <p:sldId id="308" r:id="rId41"/>
    <p:sldId id="309" r:id="rId42"/>
    <p:sldId id="310" r:id="rId43"/>
    <p:sldId id="311" r:id="rId44"/>
    <p:sldId id="312" r:id="rId45"/>
    <p:sldId id="313" r:id="rId46"/>
    <p:sldId id="314" r:id="rId47"/>
    <p:sldId id="315" r:id="rId48"/>
    <p:sldId id="316" r:id="rId49"/>
    <p:sldId id="317" r:id="rId50"/>
    <p:sldId id="318" r:id="rId51"/>
    <p:sldId id="319" r:id="rId52"/>
    <p:sldId id="320" r:id="rId53"/>
    <p:sldId id="321" r:id="rId54"/>
    <p:sldId id="274" r:id="rId55"/>
    <p:sldId id="281" r:id="rId56"/>
    <p:sldId id="275" r:id="rId57"/>
    <p:sldId id="283" r:id="rId58"/>
    <p:sldId id="276"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71F"/>
    <a:srgbClr val="FF57F1"/>
    <a:srgbClr val="009421"/>
    <a:srgbClr val="0FFF00"/>
    <a:srgbClr val="008671"/>
    <a:srgbClr val="7C5950"/>
    <a:srgbClr val="F37053"/>
    <a:srgbClr val="F2EEE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251966-C981-4C4F-AEAB-4BC075698C0A}" v="5870" dt="2025-03-25T23:03:04.0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handoutMaster" Target="handoutMasters/handoutMaster1.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39.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microsoft.com/office/2015/10/relationships/revisionInfo" Target="revisionInfo.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kala Reynolds" userId="S::mreynolds@tre.org::5541d09a-16af-4181-9b0b-29c487c62c5e" providerId="AD" clId="Web-{EB5AF2F4-F0D1-E231-093F-920DBF559A33}"/>
    <pc:docChg chg="addSld modSld">
      <pc:chgData name="Makala Reynolds" userId="S::mreynolds@tre.org::5541d09a-16af-4181-9b0b-29c487c62c5e" providerId="AD" clId="Web-{EB5AF2F4-F0D1-E231-093F-920DBF559A33}" dt="2025-03-24T19:21:06.336" v="212" actId="1076"/>
      <pc:docMkLst>
        <pc:docMk/>
      </pc:docMkLst>
      <pc:sldChg chg="addSp modSp new">
        <pc:chgData name="Makala Reynolds" userId="S::mreynolds@tre.org::5541d09a-16af-4181-9b0b-29c487c62c5e" providerId="AD" clId="Web-{EB5AF2F4-F0D1-E231-093F-920DBF559A33}" dt="2025-03-24T19:14:58.772" v="70"/>
        <pc:sldMkLst>
          <pc:docMk/>
          <pc:sldMk cId="4002846211" sldId="309"/>
        </pc:sldMkLst>
        <pc:spChg chg="mod">
          <ac:chgData name="Makala Reynolds" userId="S::mreynolds@tre.org::5541d09a-16af-4181-9b0b-29c487c62c5e" providerId="AD" clId="Web-{EB5AF2F4-F0D1-E231-093F-920DBF559A33}" dt="2025-03-24T19:14:02.943" v="24" actId="20577"/>
          <ac:spMkLst>
            <pc:docMk/>
            <pc:sldMk cId="4002846211" sldId="309"/>
            <ac:spMk id="2" creationId="{59D38A63-667F-38EC-B206-9210B0DDADDA}"/>
          </ac:spMkLst>
        </pc:spChg>
        <pc:spChg chg="mod">
          <ac:chgData name="Makala Reynolds" userId="S::mreynolds@tre.org::5541d09a-16af-4181-9b0b-29c487c62c5e" providerId="AD" clId="Web-{EB5AF2F4-F0D1-E231-093F-920DBF559A33}" dt="2025-03-24T19:14:42.694" v="69" actId="20577"/>
          <ac:spMkLst>
            <pc:docMk/>
            <pc:sldMk cId="4002846211" sldId="309"/>
            <ac:spMk id="3" creationId="{0341B762-605D-51F0-544B-258144B604C4}"/>
          </ac:spMkLst>
        </pc:spChg>
        <pc:picChg chg="add mod">
          <ac:chgData name="Makala Reynolds" userId="S::mreynolds@tre.org::5541d09a-16af-4181-9b0b-29c487c62c5e" providerId="AD" clId="Web-{EB5AF2F4-F0D1-E231-093F-920DBF559A33}" dt="2025-03-24T19:14:58.772" v="70"/>
          <ac:picMkLst>
            <pc:docMk/>
            <pc:sldMk cId="4002846211" sldId="309"/>
            <ac:picMk id="4" creationId="{15C7B4B1-E59A-A405-9932-7643D45AA064}"/>
          </ac:picMkLst>
        </pc:picChg>
      </pc:sldChg>
      <pc:sldChg chg="addSp modSp new">
        <pc:chgData name="Makala Reynolds" userId="S::mreynolds@tre.org::5541d09a-16af-4181-9b0b-29c487c62c5e" providerId="AD" clId="Web-{EB5AF2F4-F0D1-E231-093F-920DBF559A33}" dt="2025-03-24T19:21:06.336" v="212" actId="1076"/>
        <pc:sldMkLst>
          <pc:docMk/>
          <pc:sldMk cId="1635716856" sldId="310"/>
        </pc:sldMkLst>
        <pc:spChg chg="mod">
          <ac:chgData name="Makala Reynolds" userId="S::mreynolds@tre.org::5541d09a-16af-4181-9b0b-29c487c62c5e" providerId="AD" clId="Web-{EB5AF2F4-F0D1-E231-093F-920DBF559A33}" dt="2025-03-24T19:19:40.242" v="91" actId="20577"/>
          <ac:spMkLst>
            <pc:docMk/>
            <pc:sldMk cId="1635716856" sldId="310"/>
            <ac:spMk id="2" creationId="{8988A3E7-9202-D2B1-EBAB-D15615697BC6}"/>
          </ac:spMkLst>
        </pc:spChg>
        <pc:spChg chg="mod">
          <ac:chgData name="Makala Reynolds" userId="S::mreynolds@tre.org::5541d09a-16af-4181-9b0b-29c487c62c5e" providerId="AD" clId="Web-{EB5AF2F4-F0D1-E231-093F-920DBF559A33}" dt="2025-03-24T19:20:58.914" v="208" actId="20577"/>
          <ac:spMkLst>
            <pc:docMk/>
            <pc:sldMk cId="1635716856" sldId="310"/>
            <ac:spMk id="3" creationId="{8711DCE0-2193-BCDB-8FF1-23F85E888AB8}"/>
          </ac:spMkLst>
        </pc:spChg>
        <pc:picChg chg="add mod">
          <ac:chgData name="Makala Reynolds" userId="S::mreynolds@tre.org::5541d09a-16af-4181-9b0b-29c487c62c5e" providerId="AD" clId="Web-{EB5AF2F4-F0D1-E231-093F-920DBF559A33}" dt="2025-03-24T19:21:06.336" v="212" actId="1076"/>
          <ac:picMkLst>
            <pc:docMk/>
            <pc:sldMk cId="1635716856" sldId="310"/>
            <ac:picMk id="4" creationId="{3EA8741A-DDA3-6BB5-EA30-66E8BA4D30D3}"/>
          </ac:picMkLst>
        </pc:picChg>
      </pc:sldChg>
    </pc:docChg>
  </pc:docChgLst>
  <pc:docChgLst>
    <pc:chgData name="Ryan Kuyper" userId="28837593-25e7-472b-a40e-5cf148fec2fa" providerId="ADAL" clId="{CE251966-C981-4C4F-AEAB-4BC075698C0A}"/>
    <pc:docChg chg="undo custSel addSld delSld modSld">
      <pc:chgData name="Ryan Kuyper" userId="28837593-25e7-472b-a40e-5cf148fec2fa" providerId="ADAL" clId="{CE251966-C981-4C4F-AEAB-4BC075698C0A}" dt="2025-03-25T23:03:04.059" v="7935" actId="20577"/>
      <pc:docMkLst>
        <pc:docMk/>
      </pc:docMkLst>
      <pc:sldChg chg="modSp mod">
        <pc:chgData name="Ryan Kuyper" userId="28837593-25e7-472b-a40e-5cf148fec2fa" providerId="ADAL" clId="{CE251966-C981-4C4F-AEAB-4BC075698C0A}" dt="2025-03-24T17:38:53.152" v="1325" actId="20577"/>
        <pc:sldMkLst>
          <pc:docMk/>
          <pc:sldMk cId="33411954" sldId="270"/>
        </pc:sldMkLst>
        <pc:spChg chg="mod">
          <ac:chgData name="Ryan Kuyper" userId="28837593-25e7-472b-a40e-5cf148fec2fa" providerId="ADAL" clId="{CE251966-C981-4C4F-AEAB-4BC075698C0A}" dt="2025-03-24T17:38:53.152" v="1325" actId="20577"/>
          <ac:spMkLst>
            <pc:docMk/>
            <pc:sldMk cId="33411954" sldId="270"/>
            <ac:spMk id="2" creationId="{6DC7EAE9-E38D-E2EA-72D0-7BE74B584FD3}"/>
          </ac:spMkLst>
        </pc:spChg>
      </pc:sldChg>
      <pc:sldChg chg="modSp mod">
        <pc:chgData name="Ryan Kuyper" userId="28837593-25e7-472b-a40e-5cf148fec2fa" providerId="ADAL" clId="{CE251966-C981-4C4F-AEAB-4BC075698C0A}" dt="2025-03-24T18:33:55.427" v="4095" actId="20577"/>
        <pc:sldMkLst>
          <pc:docMk/>
          <pc:sldMk cId="2561252982" sldId="271"/>
        </pc:sldMkLst>
        <pc:spChg chg="mod">
          <ac:chgData name="Ryan Kuyper" userId="28837593-25e7-472b-a40e-5cf148fec2fa" providerId="ADAL" clId="{CE251966-C981-4C4F-AEAB-4BC075698C0A}" dt="2025-03-24T18:33:55.427" v="4095" actId="20577"/>
          <ac:spMkLst>
            <pc:docMk/>
            <pc:sldMk cId="2561252982" sldId="271"/>
            <ac:spMk id="2" creationId="{08193970-B539-69C3-35DB-99B05DEEA54C}"/>
          </ac:spMkLst>
        </pc:spChg>
      </pc:sldChg>
      <pc:sldChg chg="modSp mod">
        <pc:chgData name="Ryan Kuyper" userId="28837593-25e7-472b-a40e-5cf148fec2fa" providerId="ADAL" clId="{CE251966-C981-4C4F-AEAB-4BC075698C0A}" dt="2025-03-24T18:36:10.425" v="4318" actId="20577"/>
        <pc:sldMkLst>
          <pc:docMk/>
          <pc:sldMk cId="1139973595" sldId="274"/>
        </pc:sldMkLst>
        <pc:spChg chg="mod">
          <ac:chgData name="Ryan Kuyper" userId="28837593-25e7-472b-a40e-5cf148fec2fa" providerId="ADAL" clId="{CE251966-C981-4C4F-AEAB-4BC075698C0A}" dt="2025-03-24T18:36:10.425" v="4318" actId="20577"/>
          <ac:spMkLst>
            <pc:docMk/>
            <pc:sldMk cId="1139973595" sldId="274"/>
            <ac:spMk id="2" creationId="{744F386E-9ADD-F24B-B672-8297429ED720}"/>
          </ac:spMkLst>
        </pc:spChg>
      </pc:sldChg>
      <pc:sldChg chg="modSp mod">
        <pc:chgData name="Ryan Kuyper" userId="28837593-25e7-472b-a40e-5cf148fec2fa" providerId="ADAL" clId="{CE251966-C981-4C4F-AEAB-4BC075698C0A}" dt="2025-03-24T18:33:17.676" v="4051" actId="20577"/>
        <pc:sldMkLst>
          <pc:docMk/>
          <pc:sldMk cId="3746165232" sldId="275"/>
        </pc:sldMkLst>
        <pc:spChg chg="mod">
          <ac:chgData name="Ryan Kuyper" userId="28837593-25e7-472b-a40e-5cf148fec2fa" providerId="ADAL" clId="{CE251966-C981-4C4F-AEAB-4BC075698C0A}" dt="2025-03-24T18:33:17.676" v="4051" actId="20577"/>
          <ac:spMkLst>
            <pc:docMk/>
            <pc:sldMk cId="3746165232" sldId="275"/>
            <ac:spMk id="2" creationId="{6A301E66-72D2-37B8-4086-34F8800F1F25}"/>
          </ac:spMkLst>
        </pc:spChg>
      </pc:sldChg>
      <pc:sldChg chg="modSp mod">
        <pc:chgData name="Ryan Kuyper" userId="28837593-25e7-472b-a40e-5cf148fec2fa" providerId="ADAL" clId="{CE251966-C981-4C4F-AEAB-4BC075698C0A}" dt="2025-03-24T18:33:08.731" v="4047" actId="20577"/>
        <pc:sldMkLst>
          <pc:docMk/>
          <pc:sldMk cId="3390183982" sldId="276"/>
        </pc:sldMkLst>
        <pc:spChg chg="mod">
          <ac:chgData name="Ryan Kuyper" userId="28837593-25e7-472b-a40e-5cf148fec2fa" providerId="ADAL" clId="{CE251966-C981-4C4F-AEAB-4BC075698C0A}" dt="2025-03-24T18:33:08.731" v="4047" actId="20577"/>
          <ac:spMkLst>
            <pc:docMk/>
            <pc:sldMk cId="3390183982" sldId="276"/>
            <ac:spMk id="2" creationId="{52563752-1053-472C-1819-1DD509CACC73}"/>
          </ac:spMkLst>
        </pc:spChg>
      </pc:sldChg>
      <pc:sldChg chg="addSp modSp mod modClrScheme chgLayout">
        <pc:chgData name="Ryan Kuyper" userId="28837593-25e7-472b-a40e-5cf148fec2fa" providerId="ADAL" clId="{CE251966-C981-4C4F-AEAB-4BC075698C0A}" dt="2025-03-24T17:32:56.741" v="650" actId="15"/>
        <pc:sldMkLst>
          <pc:docMk/>
          <pc:sldMk cId="1621682824" sldId="277"/>
        </pc:sldMkLst>
        <pc:spChg chg="mod">
          <ac:chgData name="Ryan Kuyper" userId="28837593-25e7-472b-a40e-5cf148fec2fa" providerId="ADAL" clId="{CE251966-C981-4C4F-AEAB-4BC075698C0A}" dt="2025-03-24T17:32:12.338" v="641" actId="26606"/>
          <ac:spMkLst>
            <pc:docMk/>
            <pc:sldMk cId="1621682824" sldId="277"/>
            <ac:spMk id="2" creationId="{0544CEFA-2109-8394-44C0-C6FF3D970685}"/>
          </ac:spMkLst>
        </pc:spChg>
        <pc:spChg chg="add mod">
          <ac:chgData name="Ryan Kuyper" userId="28837593-25e7-472b-a40e-5cf148fec2fa" providerId="ADAL" clId="{CE251966-C981-4C4F-AEAB-4BC075698C0A}" dt="2025-03-24T17:32:56.741" v="650" actId="15"/>
          <ac:spMkLst>
            <pc:docMk/>
            <pc:sldMk cId="1621682824" sldId="277"/>
            <ac:spMk id="5" creationId="{3179FB8C-4BFA-76C1-AC19-43363812010C}"/>
          </ac:spMkLst>
        </pc:spChg>
        <pc:picChg chg="mod">
          <ac:chgData name="Ryan Kuyper" userId="28837593-25e7-472b-a40e-5cf148fec2fa" providerId="ADAL" clId="{CE251966-C981-4C4F-AEAB-4BC075698C0A}" dt="2025-03-24T17:32:49.571" v="649" actId="1076"/>
          <ac:picMkLst>
            <pc:docMk/>
            <pc:sldMk cId="1621682824" sldId="277"/>
            <ac:picMk id="4" creationId="{0ECB3ECE-55EC-F044-599D-05053DA14732}"/>
          </ac:picMkLst>
        </pc:picChg>
      </pc:sldChg>
      <pc:sldChg chg="addSp delSp modSp mod">
        <pc:chgData name="Ryan Kuyper" userId="28837593-25e7-472b-a40e-5cf148fec2fa" providerId="ADAL" clId="{CE251966-C981-4C4F-AEAB-4BC075698C0A}" dt="2025-03-24T18:32:15.398" v="3993" actId="27636"/>
        <pc:sldMkLst>
          <pc:docMk/>
          <pc:sldMk cId="2630488229" sldId="281"/>
        </pc:sldMkLst>
        <pc:spChg chg="mod">
          <ac:chgData name="Ryan Kuyper" userId="28837593-25e7-472b-a40e-5cf148fec2fa" providerId="ADAL" clId="{CE251966-C981-4C4F-AEAB-4BC075698C0A}" dt="2025-03-24T18:29:34.141" v="3682" actId="20577"/>
          <ac:spMkLst>
            <pc:docMk/>
            <pc:sldMk cId="2630488229" sldId="281"/>
            <ac:spMk id="2" creationId="{C7E288E8-95FE-75E8-0EB2-7167FF649D0D}"/>
          </ac:spMkLst>
        </pc:spChg>
        <pc:spChg chg="mod">
          <ac:chgData name="Ryan Kuyper" userId="28837593-25e7-472b-a40e-5cf148fec2fa" providerId="ADAL" clId="{CE251966-C981-4C4F-AEAB-4BC075698C0A}" dt="2025-03-24T18:32:15.398" v="3993" actId="27636"/>
          <ac:spMkLst>
            <pc:docMk/>
            <pc:sldMk cId="2630488229" sldId="281"/>
            <ac:spMk id="3" creationId="{C759F278-7467-F61D-B5C4-204B4778E09D}"/>
          </ac:spMkLst>
        </pc:spChg>
        <pc:spChg chg="add del mod">
          <ac:chgData name="Ryan Kuyper" userId="28837593-25e7-472b-a40e-5cf148fec2fa" providerId="ADAL" clId="{CE251966-C981-4C4F-AEAB-4BC075698C0A}" dt="2025-03-24T18:30:31.243" v="3692"/>
          <ac:spMkLst>
            <pc:docMk/>
            <pc:sldMk cId="2630488229" sldId="281"/>
            <ac:spMk id="4" creationId="{079CE442-3106-A101-5AA2-5364FC956B54}"/>
          </ac:spMkLst>
        </pc:spChg>
        <pc:picChg chg="add mod">
          <ac:chgData name="Ryan Kuyper" userId="28837593-25e7-472b-a40e-5cf148fec2fa" providerId="ADAL" clId="{CE251966-C981-4C4F-AEAB-4BC075698C0A}" dt="2025-03-24T18:30:30.556" v="3690" actId="1076"/>
          <ac:picMkLst>
            <pc:docMk/>
            <pc:sldMk cId="2630488229" sldId="281"/>
            <ac:picMk id="6" creationId="{90D6C4F5-A8AB-379B-B0FE-2016449C9011}"/>
          </ac:picMkLst>
        </pc:picChg>
      </pc:sldChg>
      <pc:sldChg chg="del">
        <pc:chgData name="Ryan Kuyper" userId="28837593-25e7-472b-a40e-5cf148fec2fa" providerId="ADAL" clId="{CE251966-C981-4C4F-AEAB-4BC075698C0A}" dt="2025-03-24T18:26:40.262" v="3667" actId="2696"/>
        <pc:sldMkLst>
          <pc:docMk/>
          <pc:sldMk cId="1104859117" sldId="282"/>
        </pc:sldMkLst>
      </pc:sldChg>
      <pc:sldChg chg="addSp modSp mod">
        <pc:chgData name="Ryan Kuyper" userId="28837593-25e7-472b-a40e-5cf148fec2fa" providerId="ADAL" clId="{CE251966-C981-4C4F-AEAB-4BC075698C0A}" dt="2025-03-25T23:03:04.059" v="7935" actId="20577"/>
        <pc:sldMkLst>
          <pc:docMk/>
          <pc:sldMk cId="3176977589" sldId="283"/>
        </pc:sldMkLst>
        <pc:spChg chg="mod">
          <ac:chgData name="Ryan Kuyper" userId="28837593-25e7-472b-a40e-5cf148fec2fa" providerId="ADAL" clId="{CE251966-C981-4C4F-AEAB-4BC075698C0A}" dt="2025-03-25T23:03:04.059" v="7935" actId="20577"/>
          <ac:spMkLst>
            <pc:docMk/>
            <pc:sldMk cId="3176977589" sldId="283"/>
            <ac:spMk id="2" creationId="{5D7C5100-6B90-2828-AFDD-D7019E8E2256}"/>
          </ac:spMkLst>
        </pc:spChg>
        <pc:spChg chg="mod">
          <ac:chgData name="Ryan Kuyper" userId="28837593-25e7-472b-a40e-5cf148fec2fa" providerId="ADAL" clId="{CE251966-C981-4C4F-AEAB-4BC075698C0A}" dt="2025-03-25T23:00:06.182" v="7811" actId="20577"/>
          <ac:spMkLst>
            <pc:docMk/>
            <pc:sldMk cId="3176977589" sldId="283"/>
            <ac:spMk id="3" creationId="{2A83864E-2931-0C25-C7D5-C4329A43ACE7}"/>
          </ac:spMkLst>
        </pc:spChg>
        <pc:picChg chg="add mod">
          <ac:chgData name="Ryan Kuyper" userId="28837593-25e7-472b-a40e-5cf148fec2fa" providerId="ADAL" clId="{CE251966-C981-4C4F-AEAB-4BC075698C0A}" dt="2025-03-25T22:59:36.253" v="7714" actId="1076"/>
          <ac:picMkLst>
            <pc:docMk/>
            <pc:sldMk cId="3176977589" sldId="283"/>
            <ac:picMk id="5" creationId="{CCDC7436-CEEA-8E40-FDCC-A7B4A6AB130B}"/>
          </ac:picMkLst>
        </pc:picChg>
      </pc:sldChg>
      <pc:sldChg chg="del">
        <pc:chgData name="Ryan Kuyper" userId="28837593-25e7-472b-a40e-5cf148fec2fa" providerId="ADAL" clId="{CE251966-C981-4C4F-AEAB-4BC075698C0A}" dt="2025-03-24T18:32:54.089" v="4035" actId="2696"/>
        <pc:sldMkLst>
          <pc:docMk/>
          <pc:sldMk cId="3072732535" sldId="284"/>
        </pc:sldMkLst>
      </pc:sldChg>
      <pc:sldChg chg="del">
        <pc:chgData name="Ryan Kuyper" userId="28837593-25e7-472b-a40e-5cf148fec2fa" providerId="ADAL" clId="{CE251966-C981-4C4F-AEAB-4BC075698C0A}" dt="2025-03-24T18:33:00.094" v="4036" actId="2696"/>
        <pc:sldMkLst>
          <pc:docMk/>
          <pc:sldMk cId="1781400930" sldId="285"/>
        </pc:sldMkLst>
      </pc:sldChg>
      <pc:sldChg chg="del">
        <pc:chgData name="Ryan Kuyper" userId="28837593-25e7-472b-a40e-5cf148fec2fa" providerId="ADAL" clId="{CE251966-C981-4C4F-AEAB-4BC075698C0A}" dt="2025-03-24T18:33:02.764" v="4037" actId="2696"/>
        <pc:sldMkLst>
          <pc:docMk/>
          <pc:sldMk cId="3451403224" sldId="286"/>
        </pc:sldMkLst>
      </pc:sldChg>
      <pc:sldChg chg="modSp mod">
        <pc:chgData name="Ryan Kuyper" userId="28837593-25e7-472b-a40e-5cf148fec2fa" providerId="ADAL" clId="{CE251966-C981-4C4F-AEAB-4BC075698C0A}" dt="2025-03-24T17:39:16.831" v="1328" actId="1076"/>
        <pc:sldMkLst>
          <pc:docMk/>
          <pc:sldMk cId="2208518938" sldId="287"/>
        </pc:sldMkLst>
        <pc:spChg chg="mod">
          <ac:chgData name="Ryan Kuyper" userId="28837593-25e7-472b-a40e-5cf148fec2fa" providerId="ADAL" clId="{CE251966-C981-4C4F-AEAB-4BC075698C0A}" dt="2025-03-24T17:39:16.831" v="1328" actId="1076"/>
          <ac:spMkLst>
            <pc:docMk/>
            <pc:sldMk cId="2208518938" sldId="287"/>
            <ac:spMk id="13" creationId="{E7C4C734-E0D9-D92C-F5D5-DD46EDDB9DE6}"/>
          </ac:spMkLst>
        </pc:spChg>
        <pc:spChg chg="mod">
          <ac:chgData name="Ryan Kuyper" userId="28837593-25e7-472b-a40e-5cf148fec2fa" providerId="ADAL" clId="{CE251966-C981-4C4F-AEAB-4BC075698C0A}" dt="2025-03-24T17:26:06.535" v="399" actId="20577"/>
          <ac:spMkLst>
            <pc:docMk/>
            <pc:sldMk cId="2208518938" sldId="287"/>
            <ac:spMk id="14" creationId="{15D6CBD7-6CE3-4467-9F09-F62194CE7505}"/>
          </ac:spMkLst>
        </pc:spChg>
        <pc:picChg chg="mod">
          <ac:chgData name="Ryan Kuyper" userId="28837593-25e7-472b-a40e-5cf148fec2fa" providerId="ADAL" clId="{CE251966-C981-4C4F-AEAB-4BC075698C0A}" dt="2025-03-24T17:34:51.346" v="828" actId="1076"/>
          <ac:picMkLst>
            <pc:docMk/>
            <pc:sldMk cId="2208518938" sldId="287"/>
            <ac:picMk id="5" creationId="{4872175C-4780-9186-44EA-2FD9F76222E1}"/>
          </ac:picMkLst>
        </pc:picChg>
      </pc:sldChg>
      <pc:sldChg chg="modSp mod">
        <pc:chgData name="Ryan Kuyper" userId="28837593-25e7-472b-a40e-5cf148fec2fa" providerId="ADAL" clId="{CE251966-C981-4C4F-AEAB-4BC075698C0A}" dt="2025-03-24T18:19:44.244" v="3444" actId="20577"/>
        <pc:sldMkLst>
          <pc:docMk/>
          <pc:sldMk cId="3486112112" sldId="288"/>
        </pc:sldMkLst>
        <pc:spChg chg="mod">
          <ac:chgData name="Ryan Kuyper" userId="28837593-25e7-472b-a40e-5cf148fec2fa" providerId="ADAL" clId="{CE251966-C981-4C4F-AEAB-4BC075698C0A}" dt="2025-03-24T18:19:44.244" v="3444" actId="20577"/>
          <ac:spMkLst>
            <pc:docMk/>
            <pc:sldMk cId="3486112112" sldId="288"/>
            <ac:spMk id="2" creationId="{6DE7FBCC-5FC7-56A5-88B4-148CABD9BB55}"/>
          </ac:spMkLst>
        </pc:spChg>
        <pc:spChg chg="mod">
          <ac:chgData name="Ryan Kuyper" userId="28837593-25e7-472b-a40e-5cf148fec2fa" providerId="ADAL" clId="{CE251966-C981-4C4F-AEAB-4BC075698C0A}" dt="2025-03-24T17:47:10.724" v="1329" actId="12"/>
          <ac:spMkLst>
            <pc:docMk/>
            <pc:sldMk cId="3486112112" sldId="288"/>
            <ac:spMk id="3" creationId="{F83A8555-1CC2-EF59-F1F5-9A5EB3E9EE69}"/>
          </ac:spMkLst>
        </pc:spChg>
      </pc:sldChg>
      <pc:sldChg chg="modSp mod">
        <pc:chgData name="Ryan Kuyper" userId="28837593-25e7-472b-a40e-5cf148fec2fa" providerId="ADAL" clId="{CE251966-C981-4C4F-AEAB-4BC075698C0A}" dt="2025-03-24T18:19:57.605" v="3454" actId="20577"/>
        <pc:sldMkLst>
          <pc:docMk/>
          <pc:sldMk cId="1224111307" sldId="289"/>
        </pc:sldMkLst>
        <pc:spChg chg="mod">
          <ac:chgData name="Ryan Kuyper" userId="28837593-25e7-472b-a40e-5cf148fec2fa" providerId="ADAL" clId="{CE251966-C981-4C4F-AEAB-4BC075698C0A}" dt="2025-03-24T18:19:57.605" v="3454" actId="20577"/>
          <ac:spMkLst>
            <pc:docMk/>
            <pc:sldMk cId="1224111307" sldId="289"/>
            <ac:spMk id="2" creationId="{899F296D-BE54-AFFE-755D-5D8BB1F2005F}"/>
          </ac:spMkLst>
        </pc:spChg>
        <pc:spChg chg="mod">
          <ac:chgData name="Ryan Kuyper" userId="28837593-25e7-472b-a40e-5cf148fec2fa" providerId="ADAL" clId="{CE251966-C981-4C4F-AEAB-4BC075698C0A}" dt="2025-03-24T17:47:16.283" v="1330" actId="12"/>
          <ac:spMkLst>
            <pc:docMk/>
            <pc:sldMk cId="1224111307" sldId="289"/>
            <ac:spMk id="3" creationId="{D573F42E-02A7-0CA0-F27A-1ADD8BDE63EE}"/>
          </ac:spMkLst>
        </pc:spChg>
      </pc:sldChg>
      <pc:sldChg chg="modSp mod">
        <pc:chgData name="Ryan Kuyper" userId="28837593-25e7-472b-a40e-5cf148fec2fa" providerId="ADAL" clId="{CE251966-C981-4C4F-AEAB-4BC075698C0A}" dt="2025-03-24T18:20:44.325" v="3461" actId="20577"/>
        <pc:sldMkLst>
          <pc:docMk/>
          <pc:sldMk cId="2581633299" sldId="290"/>
        </pc:sldMkLst>
        <pc:spChg chg="mod">
          <ac:chgData name="Ryan Kuyper" userId="28837593-25e7-472b-a40e-5cf148fec2fa" providerId="ADAL" clId="{CE251966-C981-4C4F-AEAB-4BC075698C0A}" dt="2025-03-24T18:20:19.722" v="3455"/>
          <ac:spMkLst>
            <pc:docMk/>
            <pc:sldMk cId="2581633299" sldId="290"/>
            <ac:spMk id="2" creationId="{11C9F85E-DA67-714B-FC92-C0C29068E7AC}"/>
          </ac:spMkLst>
        </pc:spChg>
        <pc:spChg chg="mod">
          <ac:chgData name="Ryan Kuyper" userId="28837593-25e7-472b-a40e-5cf148fec2fa" providerId="ADAL" clId="{CE251966-C981-4C4F-AEAB-4BC075698C0A}" dt="2025-03-24T18:20:44.325" v="3461" actId="20577"/>
          <ac:spMkLst>
            <pc:docMk/>
            <pc:sldMk cId="2581633299" sldId="290"/>
            <ac:spMk id="3" creationId="{1CD3E920-0720-03F1-003D-C924ECD5CD7A}"/>
          </ac:spMkLst>
        </pc:spChg>
        <pc:picChg chg="mod">
          <ac:chgData name="Ryan Kuyper" userId="28837593-25e7-472b-a40e-5cf148fec2fa" providerId="ADAL" clId="{CE251966-C981-4C4F-AEAB-4BC075698C0A}" dt="2025-03-24T17:47:37.034" v="1334" actId="1076"/>
          <ac:picMkLst>
            <pc:docMk/>
            <pc:sldMk cId="2581633299" sldId="290"/>
            <ac:picMk id="4" creationId="{E5B16807-69CF-9A9C-AE14-B6DB02045A36}"/>
          </ac:picMkLst>
        </pc:picChg>
      </pc:sldChg>
      <pc:sldChg chg="modSp mod">
        <pc:chgData name="Ryan Kuyper" userId="28837593-25e7-472b-a40e-5cf148fec2fa" providerId="ADAL" clId="{CE251966-C981-4C4F-AEAB-4BC075698C0A}" dt="2025-03-24T18:20:24.749" v="3456"/>
        <pc:sldMkLst>
          <pc:docMk/>
          <pc:sldMk cId="1393934548" sldId="291"/>
        </pc:sldMkLst>
        <pc:spChg chg="mod">
          <ac:chgData name="Ryan Kuyper" userId="28837593-25e7-472b-a40e-5cf148fec2fa" providerId="ADAL" clId="{CE251966-C981-4C4F-AEAB-4BC075698C0A}" dt="2025-03-24T18:20:24.749" v="3456"/>
          <ac:spMkLst>
            <pc:docMk/>
            <pc:sldMk cId="1393934548" sldId="291"/>
            <ac:spMk id="2" creationId="{D0B4BEF3-A7A4-0BA3-6843-A5822199F5DA}"/>
          </ac:spMkLst>
        </pc:spChg>
        <pc:spChg chg="mod">
          <ac:chgData name="Ryan Kuyper" userId="28837593-25e7-472b-a40e-5cf148fec2fa" providerId="ADAL" clId="{CE251966-C981-4C4F-AEAB-4BC075698C0A}" dt="2025-03-24T17:47:48.979" v="1335" actId="12"/>
          <ac:spMkLst>
            <pc:docMk/>
            <pc:sldMk cId="1393934548" sldId="291"/>
            <ac:spMk id="3" creationId="{54D831E7-0710-8BE0-5B5D-A5CD70525D69}"/>
          </ac:spMkLst>
        </pc:spChg>
        <pc:picChg chg="mod">
          <ac:chgData name="Ryan Kuyper" userId="28837593-25e7-472b-a40e-5cf148fec2fa" providerId="ADAL" clId="{CE251966-C981-4C4F-AEAB-4BC075698C0A}" dt="2025-03-24T17:48:00.545" v="1338" actId="14100"/>
          <ac:picMkLst>
            <pc:docMk/>
            <pc:sldMk cId="1393934548" sldId="291"/>
            <ac:picMk id="4" creationId="{5BC2BC5C-797A-9369-DC26-75C914530D4E}"/>
          </ac:picMkLst>
        </pc:picChg>
      </pc:sldChg>
      <pc:sldChg chg="modSp mod">
        <pc:chgData name="Ryan Kuyper" userId="28837593-25e7-472b-a40e-5cf148fec2fa" providerId="ADAL" clId="{CE251966-C981-4C4F-AEAB-4BC075698C0A}" dt="2025-03-25T22:51:59.357" v="7199" actId="20577"/>
        <pc:sldMkLst>
          <pc:docMk/>
          <pc:sldMk cId="1520666344" sldId="292"/>
        </pc:sldMkLst>
        <pc:spChg chg="mod">
          <ac:chgData name="Ryan Kuyper" userId="28837593-25e7-472b-a40e-5cf148fec2fa" providerId="ADAL" clId="{CE251966-C981-4C4F-AEAB-4BC075698C0A}" dt="2025-03-24T18:20:35.739" v="3457"/>
          <ac:spMkLst>
            <pc:docMk/>
            <pc:sldMk cId="1520666344" sldId="292"/>
            <ac:spMk id="2" creationId="{AC8A0A5C-26C3-1D83-0A30-B1200ACB30D7}"/>
          </ac:spMkLst>
        </pc:spChg>
        <pc:spChg chg="mod">
          <ac:chgData name="Ryan Kuyper" userId="28837593-25e7-472b-a40e-5cf148fec2fa" providerId="ADAL" clId="{CE251966-C981-4C4F-AEAB-4BC075698C0A}" dt="2025-03-25T22:51:59.357" v="7199" actId="20577"/>
          <ac:spMkLst>
            <pc:docMk/>
            <pc:sldMk cId="1520666344" sldId="292"/>
            <ac:spMk id="3" creationId="{F2ED85CD-3F13-9ACF-827A-76ED21EA2B03}"/>
          </ac:spMkLst>
        </pc:spChg>
        <pc:picChg chg="mod">
          <ac:chgData name="Ryan Kuyper" userId="28837593-25e7-472b-a40e-5cf148fec2fa" providerId="ADAL" clId="{CE251966-C981-4C4F-AEAB-4BC075698C0A}" dt="2025-03-24T17:48:16.961" v="1341" actId="1076"/>
          <ac:picMkLst>
            <pc:docMk/>
            <pc:sldMk cId="1520666344" sldId="292"/>
            <ac:picMk id="4" creationId="{C1B1D706-D9CA-5929-7208-AF438573EF0F}"/>
          </ac:picMkLst>
        </pc:picChg>
      </pc:sldChg>
      <pc:sldChg chg="modSp mod modClrScheme chgLayout">
        <pc:chgData name="Ryan Kuyper" userId="28837593-25e7-472b-a40e-5cf148fec2fa" providerId="ADAL" clId="{CE251966-C981-4C4F-AEAB-4BC075698C0A}" dt="2025-03-24T18:21:22.819" v="3474" actId="20577"/>
        <pc:sldMkLst>
          <pc:docMk/>
          <pc:sldMk cId="4054209747" sldId="293"/>
        </pc:sldMkLst>
        <pc:spChg chg="mod">
          <ac:chgData name="Ryan Kuyper" userId="28837593-25e7-472b-a40e-5cf148fec2fa" providerId="ADAL" clId="{CE251966-C981-4C4F-AEAB-4BC075698C0A}" dt="2025-03-24T18:21:22.819" v="3474" actId="20577"/>
          <ac:spMkLst>
            <pc:docMk/>
            <pc:sldMk cId="4054209747" sldId="293"/>
            <ac:spMk id="2" creationId="{45173C8A-771C-FEE0-0223-AFA7BB9B6ABC}"/>
          </ac:spMkLst>
        </pc:spChg>
        <pc:spChg chg="mod ord">
          <ac:chgData name="Ryan Kuyper" userId="28837593-25e7-472b-a40e-5cf148fec2fa" providerId="ADAL" clId="{CE251966-C981-4C4F-AEAB-4BC075698C0A}" dt="2025-03-24T17:51:38.840" v="1371" actId="20577"/>
          <ac:spMkLst>
            <pc:docMk/>
            <pc:sldMk cId="4054209747" sldId="293"/>
            <ac:spMk id="3" creationId="{69C35EE8-0429-F653-699F-AF94D6DAA276}"/>
          </ac:spMkLst>
        </pc:spChg>
        <pc:picChg chg="mod">
          <ac:chgData name="Ryan Kuyper" userId="28837593-25e7-472b-a40e-5cf148fec2fa" providerId="ADAL" clId="{CE251966-C981-4C4F-AEAB-4BC075698C0A}" dt="2025-03-24T17:50:03.328" v="1355" actId="1076"/>
          <ac:picMkLst>
            <pc:docMk/>
            <pc:sldMk cId="4054209747" sldId="293"/>
            <ac:picMk id="4" creationId="{D7B57003-D91B-C58D-6F14-F1FA8B349EBA}"/>
          </ac:picMkLst>
        </pc:picChg>
      </pc:sldChg>
      <pc:sldChg chg="modSp mod">
        <pc:chgData name="Ryan Kuyper" userId="28837593-25e7-472b-a40e-5cf148fec2fa" providerId="ADAL" clId="{CE251966-C981-4C4F-AEAB-4BC075698C0A}" dt="2025-03-25T22:54:07.253" v="7362" actId="20577"/>
        <pc:sldMkLst>
          <pc:docMk/>
          <pc:sldMk cId="3842291994" sldId="294"/>
        </pc:sldMkLst>
        <pc:spChg chg="mod">
          <ac:chgData name="Ryan Kuyper" userId="28837593-25e7-472b-a40e-5cf148fec2fa" providerId="ADAL" clId="{CE251966-C981-4C4F-AEAB-4BC075698C0A}" dt="2025-03-24T18:21:12.596" v="3469" actId="20577"/>
          <ac:spMkLst>
            <pc:docMk/>
            <pc:sldMk cId="3842291994" sldId="294"/>
            <ac:spMk id="2" creationId="{CD77EF56-EE2C-DFF6-0B01-E7E8404B9E17}"/>
          </ac:spMkLst>
        </pc:spChg>
        <pc:spChg chg="mod">
          <ac:chgData name="Ryan Kuyper" userId="28837593-25e7-472b-a40e-5cf148fec2fa" providerId="ADAL" clId="{CE251966-C981-4C4F-AEAB-4BC075698C0A}" dt="2025-03-25T22:54:07.253" v="7362" actId="20577"/>
          <ac:spMkLst>
            <pc:docMk/>
            <pc:sldMk cId="3842291994" sldId="294"/>
            <ac:spMk id="3" creationId="{CBDD9074-F13C-ECC7-A033-608D8F3F5F1F}"/>
          </ac:spMkLst>
        </pc:spChg>
        <pc:picChg chg="mod">
          <ac:chgData name="Ryan Kuyper" userId="28837593-25e7-472b-a40e-5cf148fec2fa" providerId="ADAL" clId="{CE251966-C981-4C4F-AEAB-4BC075698C0A}" dt="2025-03-24T17:51:05.423" v="1368" actId="14100"/>
          <ac:picMkLst>
            <pc:docMk/>
            <pc:sldMk cId="3842291994" sldId="294"/>
            <ac:picMk id="4" creationId="{31BA4F2F-1DBD-A0DF-0D40-1C98018429F0}"/>
          </ac:picMkLst>
        </pc:picChg>
      </pc:sldChg>
      <pc:sldChg chg="modSp mod">
        <pc:chgData name="Ryan Kuyper" userId="28837593-25e7-472b-a40e-5cf148fec2fa" providerId="ADAL" clId="{CE251966-C981-4C4F-AEAB-4BC075698C0A}" dt="2025-03-24T18:01:01.593" v="2497" actId="1076"/>
        <pc:sldMkLst>
          <pc:docMk/>
          <pc:sldMk cId="3981345726" sldId="295"/>
        </pc:sldMkLst>
        <pc:spChg chg="mod">
          <ac:chgData name="Ryan Kuyper" userId="28837593-25e7-472b-a40e-5cf148fec2fa" providerId="ADAL" clId="{CE251966-C981-4C4F-AEAB-4BC075698C0A}" dt="2025-03-24T17:53:02.821" v="1494" actId="20577"/>
          <ac:spMkLst>
            <pc:docMk/>
            <pc:sldMk cId="3981345726" sldId="295"/>
            <ac:spMk id="2" creationId="{5E247EB2-BFAE-860A-9B45-0C0C30B525B1}"/>
          </ac:spMkLst>
        </pc:spChg>
        <pc:spChg chg="mod">
          <ac:chgData name="Ryan Kuyper" userId="28837593-25e7-472b-a40e-5cf148fec2fa" providerId="ADAL" clId="{CE251966-C981-4C4F-AEAB-4BC075698C0A}" dt="2025-03-24T18:01:01.593" v="2497" actId="1076"/>
          <ac:spMkLst>
            <pc:docMk/>
            <pc:sldMk cId="3981345726" sldId="295"/>
            <ac:spMk id="3" creationId="{BDE9EB8B-4575-36B6-892C-D83378D76AA8}"/>
          </ac:spMkLst>
        </pc:spChg>
        <pc:picChg chg="mod">
          <ac:chgData name="Ryan Kuyper" userId="28837593-25e7-472b-a40e-5cf148fec2fa" providerId="ADAL" clId="{CE251966-C981-4C4F-AEAB-4BC075698C0A}" dt="2025-03-24T17:53:35.150" v="1499" actId="14100"/>
          <ac:picMkLst>
            <pc:docMk/>
            <pc:sldMk cId="3981345726" sldId="295"/>
            <ac:picMk id="5" creationId="{144DAF07-7571-2645-C774-B589D21B1DFF}"/>
          </ac:picMkLst>
        </pc:picChg>
      </pc:sldChg>
      <pc:sldChg chg="modSp mod">
        <pc:chgData name="Ryan Kuyper" userId="28837593-25e7-472b-a40e-5cf148fec2fa" providerId="ADAL" clId="{CE251966-C981-4C4F-AEAB-4BC075698C0A}" dt="2025-03-24T19:20:13.590" v="4460" actId="20577"/>
        <pc:sldMkLst>
          <pc:docMk/>
          <pc:sldMk cId="600919046" sldId="296"/>
        </pc:sldMkLst>
        <pc:spChg chg="mod">
          <ac:chgData name="Ryan Kuyper" userId="28837593-25e7-472b-a40e-5cf148fec2fa" providerId="ADAL" clId="{CE251966-C981-4C4F-AEAB-4BC075698C0A}" dt="2025-03-24T19:20:13.590" v="4460" actId="20577"/>
          <ac:spMkLst>
            <pc:docMk/>
            <pc:sldMk cId="600919046" sldId="296"/>
            <ac:spMk id="3" creationId="{8540742C-55EF-3B2E-8CB0-0E849FA22383}"/>
          </ac:spMkLst>
        </pc:spChg>
      </pc:sldChg>
      <pc:sldChg chg="del">
        <pc:chgData name="Ryan Kuyper" userId="28837593-25e7-472b-a40e-5cf148fec2fa" providerId="ADAL" clId="{CE251966-C981-4C4F-AEAB-4BC075698C0A}" dt="2025-03-24T18:00:17.450" v="2431" actId="2696"/>
        <pc:sldMkLst>
          <pc:docMk/>
          <pc:sldMk cId="2591376614" sldId="297"/>
        </pc:sldMkLst>
      </pc:sldChg>
      <pc:sldChg chg="modSp mod">
        <pc:chgData name="Ryan Kuyper" userId="28837593-25e7-472b-a40e-5cf148fec2fa" providerId="ADAL" clId="{CE251966-C981-4C4F-AEAB-4BC075698C0A}" dt="2025-03-24T18:04:12.082" v="2515" actId="20577"/>
        <pc:sldMkLst>
          <pc:docMk/>
          <pc:sldMk cId="4292915544" sldId="298"/>
        </pc:sldMkLst>
        <pc:spChg chg="mod">
          <ac:chgData name="Ryan Kuyper" userId="28837593-25e7-472b-a40e-5cf148fec2fa" providerId="ADAL" clId="{CE251966-C981-4C4F-AEAB-4BC075698C0A}" dt="2025-03-24T18:04:12.082" v="2515" actId="20577"/>
          <ac:spMkLst>
            <pc:docMk/>
            <pc:sldMk cId="4292915544" sldId="298"/>
            <ac:spMk id="2" creationId="{5BBAFC3E-DB7E-E840-D4E5-7D00A7ADE266}"/>
          </ac:spMkLst>
        </pc:spChg>
        <pc:spChg chg="mod">
          <ac:chgData name="Ryan Kuyper" userId="28837593-25e7-472b-a40e-5cf148fec2fa" providerId="ADAL" clId="{CE251966-C981-4C4F-AEAB-4BC075698C0A}" dt="2025-03-24T18:00:44.785" v="2495" actId="20577"/>
          <ac:spMkLst>
            <pc:docMk/>
            <pc:sldMk cId="4292915544" sldId="298"/>
            <ac:spMk id="3" creationId="{23E7BAAA-FBD4-5CD8-DBB1-A3B04808F706}"/>
          </ac:spMkLst>
        </pc:spChg>
      </pc:sldChg>
      <pc:sldChg chg="modSp mod">
        <pc:chgData name="Ryan Kuyper" userId="28837593-25e7-472b-a40e-5cf148fec2fa" providerId="ADAL" clId="{CE251966-C981-4C4F-AEAB-4BC075698C0A}" dt="2025-03-24T18:06:21.535" v="2792" actId="20577"/>
        <pc:sldMkLst>
          <pc:docMk/>
          <pc:sldMk cId="509404112" sldId="299"/>
        </pc:sldMkLst>
        <pc:spChg chg="mod">
          <ac:chgData name="Ryan Kuyper" userId="28837593-25e7-472b-a40e-5cf148fec2fa" providerId="ADAL" clId="{CE251966-C981-4C4F-AEAB-4BC075698C0A}" dt="2025-03-24T18:06:21.535" v="2792" actId="20577"/>
          <ac:spMkLst>
            <pc:docMk/>
            <pc:sldMk cId="509404112" sldId="299"/>
            <ac:spMk id="3" creationId="{54D899A6-4ED4-35F6-1DCC-6C8938C9C14F}"/>
          </ac:spMkLst>
        </pc:spChg>
        <pc:picChg chg="mod">
          <ac:chgData name="Ryan Kuyper" userId="28837593-25e7-472b-a40e-5cf148fec2fa" providerId="ADAL" clId="{CE251966-C981-4C4F-AEAB-4BC075698C0A}" dt="2025-03-24T18:03:42.599" v="2505" actId="14100"/>
          <ac:picMkLst>
            <pc:docMk/>
            <pc:sldMk cId="509404112" sldId="299"/>
            <ac:picMk id="5" creationId="{0A802068-C3FA-C8B7-2050-54DC1A47798F}"/>
          </ac:picMkLst>
        </pc:picChg>
      </pc:sldChg>
      <pc:sldChg chg="modSp mod">
        <pc:chgData name="Ryan Kuyper" userId="28837593-25e7-472b-a40e-5cf148fec2fa" providerId="ADAL" clId="{CE251966-C981-4C4F-AEAB-4BC075698C0A}" dt="2025-03-24T18:18:42.022" v="3436" actId="20577"/>
        <pc:sldMkLst>
          <pc:docMk/>
          <pc:sldMk cId="190663478" sldId="300"/>
        </pc:sldMkLst>
        <pc:spChg chg="mod">
          <ac:chgData name="Ryan Kuyper" userId="28837593-25e7-472b-a40e-5cf148fec2fa" providerId="ADAL" clId="{CE251966-C981-4C4F-AEAB-4BC075698C0A}" dt="2025-03-24T18:18:42.022" v="3436" actId="20577"/>
          <ac:spMkLst>
            <pc:docMk/>
            <pc:sldMk cId="190663478" sldId="300"/>
            <ac:spMk id="2" creationId="{D971E5C5-4560-A36C-C14C-9962EC4EC3D2}"/>
          </ac:spMkLst>
        </pc:spChg>
        <pc:spChg chg="mod">
          <ac:chgData name="Ryan Kuyper" userId="28837593-25e7-472b-a40e-5cf148fec2fa" providerId="ADAL" clId="{CE251966-C981-4C4F-AEAB-4BC075698C0A}" dt="2025-03-24T18:07:56.984" v="2795"/>
          <ac:spMkLst>
            <pc:docMk/>
            <pc:sldMk cId="190663478" sldId="300"/>
            <ac:spMk id="3" creationId="{9626D2D2-9383-5D02-7182-5FCE5C277260}"/>
          </ac:spMkLst>
        </pc:spChg>
      </pc:sldChg>
      <pc:sldChg chg="addSp modSp new mod modClrScheme chgLayout">
        <pc:chgData name="Ryan Kuyper" userId="28837593-25e7-472b-a40e-5cf148fec2fa" providerId="ADAL" clId="{CE251966-C981-4C4F-AEAB-4BC075698C0A}" dt="2025-03-24T17:23:31.162" v="115" actId="20577"/>
        <pc:sldMkLst>
          <pc:docMk/>
          <pc:sldMk cId="1834372563" sldId="302"/>
        </pc:sldMkLst>
        <pc:spChg chg="add mod">
          <ac:chgData name="Ryan Kuyper" userId="28837593-25e7-472b-a40e-5cf148fec2fa" providerId="ADAL" clId="{CE251966-C981-4C4F-AEAB-4BC075698C0A}" dt="2025-03-24T17:23:31.162" v="115" actId="20577"/>
          <ac:spMkLst>
            <pc:docMk/>
            <pc:sldMk cId="1834372563" sldId="302"/>
            <ac:spMk id="2" creationId="{E40E211E-94AB-C356-6CF8-808141A396FD}"/>
          </ac:spMkLst>
        </pc:spChg>
      </pc:sldChg>
      <pc:sldChg chg="addSp delSp modSp new mod modClrScheme chgLayout">
        <pc:chgData name="Ryan Kuyper" userId="28837593-25e7-472b-a40e-5cf148fec2fa" providerId="ADAL" clId="{CE251966-C981-4C4F-AEAB-4BC075698C0A}" dt="2025-03-25T23:01:04.913" v="7855" actId="20577"/>
        <pc:sldMkLst>
          <pc:docMk/>
          <pc:sldMk cId="2152368259" sldId="303"/>
        </pc:sldMkLst>
        <pc:spChg chg="del mod ord">
          <ac:chgData name="Ryan Kuyper" userId="28837593-25e7-472b-a40e-5cf148fec2fa" providerId="ADAL" clId="{CE251966-C981-4C4F-AEAB-4BC075698C0A}" dt="2025-03-24T17:23:55.132" v="119" actId="700"/>
          <ac:spMkLst>
            <pc:docMk/>
            <pc:sldMk cId="2152368259" sldId="303"/>
            <ac:spMk id="2" creationId="{B3A8F6F2-B95E-B703-9CA0-406DFD05E90F}"/>
          </ac:spMkLst>
        </pc:spChg>
        <pc:spChg chg="add mod ord">
          <ac:chgData name="Ryan Kuyper" userId="28837593-25e7-472b-a40e-5cf148fec2fa" providerId="ADAL" clId="{CE251966-C981-4C4F-AEAB-4BC075698C0A}" dt="2025-03-24T17:24:00.153" v="129" actId="27636"/>
          <ac:spMkLst>
            <pc:docMk/>
            <pc:sldMk cId="2152368259" sldId="303"/>
            <ac:spMk id="3" creationId="{8C3EA0DD-6C9C-2BC4-61ED-B09A47B64DA8}"/>
          </ac:spMkLst>
        </pc:spChg>
        <pc:spChg chg="add mod ord">
          <ac:chgData name="Ryan Kuyper" userId="28837593-25e7-472b-a40e-5cf148fec2fa" providerId="ADAL" clId="{CE251966-C981-4C4F-AEAB-4BC075698C0A}" dt="2025-03-25T23:01:04.913" v="7855" actId="20577"/>
          <ac:spMkLst>
            <pc:docMk/>
            <pc:sldMk cId="2152368259" sldId="303"/>
            <ac:spMk id="4" creationId="{3DB627B3-3193-2D0D-B773-528902F47279}"/>
          </ac:spMkLst>
        </pc:spChg>
      </pc:sldChg>
      <pc:sldChg chg="new del">
        <pc:chgData name="Ryan Kuyper" userId="28837593-25e7-472b-a40e-5cf148fec2fa" providerId="ADAL" clId="{CE251966-C981-4C4F-AEAB-4BC075698C0A}" dt="2025-03-24T17:23:38.803" v="117" actId="2696"/>
        <pc:sldMkLst>
          <pc:docMk/>
          <pc:sldMk cId="2846763394" sldId="303"/>
        </pc:sldMkLst>
      </pc:sldChg>
      <pc:sldChg chg="addSp delSp modSp new mod modClrScheme chgLayout">
        <pc:chgData name="Ryan Kuyper" userId="28837593-25e7-472b-a40e-5cf148fec2fa" providerId="ADAL" clId="{CE251966-C981-4C4F-AEAB-4BC075698C0A}" dt="2025-03-24T17:38:20.133" v="1290" actId="20577"/>
        <pc:sldMkLst>
          <pc:docMk/>
          <pc:sldMk cId="129035376" sldId="304"/>
        </pc:sldMkLst>
        <pc:spChg chg="del mod ord">
          <ac:chgData name="Ryan Kuyper" userId="28837593-25e7-472b-a40e-5cf148fec2fa" providerId="ADAL" clId="{CE251966-C981-4C4F-AEAB-4BC075698C0A}" dt="2025-03-24T17:35:14.544" v="830" actId="700"/>
          <ac:spMkLst>
            <pc:docMk/>
            <pc:sldMk cId="129035376" sldId="304"/>
            <ac:spMk id="2" creationId="{8130F469-D9B3-1A75-04FB-58816F474EFC}"/>
          </ac:spMkLst>
        </pc:spChg>
        <pc:spChg chg="del">
          <ac:chgData name="Ryan Kuyper" userId="28837593-25e7-472b-a40e-5cf148fec2fa" providerId="ADAL" clId="{CE251966-C981-4C4F-AEAB-4BC075698C0A}" dt="2025-03-24T17:35:14.544" v="830" actId="700"/>
          <ac:spMkLst>
            <pc:docMk/>
            <pc:sldMk cId="129035376" sldId="304"/>
            <ac:spMk id="3" creationId="{1BCAF03D-3360-FA92-C6FE-D69838F04A0A}"/>
          </ac:spMkLst>
        </pc:spChg>
        <pc:spChg chg="del mod ord">
          <ac:chgData name="Ryan Kuyper" userId="28837593-25e7-472b-a40e-5cf148fec2fa" providerId="ADAL" clId="{CE251966-C981-4C4F-AEAB-4BC075698C0A}" dt="2025-03-24T17:35:14.544" v="830" actId="700"/>
          <ac:spMkLst>
            <pc:docMk/>
            <pc:sldMk cId="129035376" sldId="304"/>
            <ac:spMk id="4" creationId="{8E1E9C65-9249-2331-03C7-868BD46C1952}"/>
          </ac:spMkLst>
        </pc:spChg>
        <pc:spChg chg="del">
          <ac:chgData name="Ryan Kuyper" userId="28837593-25e7-472b-a40e-5cf148fec2fa" providerId="ADAL" clId="{CE251966-C981-4C4F-AEAB-4BC075698C0A}" dt="2025-03-24T17:35:14.544" v="830" actId="700"/>
          <ac:spMkLst>
            <pc:docMk/>
            <pc:sldMk cId="129035376" sldId="304"/>
            <ac:spMk id="5" creationId="{D121B437-3401-ADB0-0B7D-98D1CECDB132}"/>
          </ac:spMkLst>
        </pc:spChg>
        <pc:spChg chg="del">
          <ac:chgData name="Ryan Kuyper" userId="28837593-25e7-472b-a40e-5cf148fec2fa" providerId="ADAL" clId="{CE251966-C981-4C4F-AEAB-4BC075698C0A}" dt="2025-03-24T17:35:14.544" v="830" actId="700"/>
          <ac:spMkLst>
            <pc:docMk/>
            <pc:sldMk cId="129035376" sldId="304"/>
            <ac:spMk id="6" creationId="{6C4884FF-9C24-FEB8-4204-ABEE49C4BAB5}"/>
          </ac:spMkLst>
        </pc:spChg>
        <pc:spChg chg="add mod ord">
          <ac:chgData name="Ryan Kuyper" userId="28837593-25e7-472b-a40e-5cf148fec2fa" providerId="ADAL" clId="{CE251966-C981-4C4F-AEAB-4BC075698C0A}" dt="2025-03-24T17:35:16.299" v="831"/>
          <ac:spMkLst>
            <pc:docMk/>
            <pc:sldMk cId="129035376" sldId="304"/>
            <ac:spMk id="7" creationId="{63E0213D-FD6F-9235-990A-000F980E859A}"/>
          </ac:spMkLst>
        </pc:spChg>
        <pc:spChg chg="add del mod ord">
          <ac:chgData name="Ryan Kuyper" userId="28837593-25e7-472b-a40e-5cf148fec2fa" providerId="ADAL" clId="{CE251966-C981-4C4F-AEAB-4BC075698C0A}" dt="2025-03-24T17:35:26.650" v="833"/>
          <ac:spMkLst>
            <pc:docMk/>
            <pc:sldMk cId="129035376" sldId="304"/>
            <ac:spMk id="8" creationId="{95A53C80-C480-9B2C-89ED-9D6D9477CBCF}"/>
          </ac:spMkLst>
        </pc:spChg>
        <pc:spChg chg="add mod">
          <ac:chgData name="Ryan Kuyper" userId="28837593-25e7-472b-a40e-5cf148fec2fa" providerId="ADAL" clId="{CE251966-C981-4C4F-AEAB-4BC075698C0A}" dt="2025-03-24T17:38:20.133" v="1290" actId="20577"/>
          <ac:spMkLst>
            <pc:docMk/>
            <pc:sldMk cId="129035376" sldId="304"/>
            <ac:spMk id="10" creationId="{637279BE-18F1-8D8C-3A46-04873A0D42AB}"/>
          </ac:spMkLst>
        </pc:spChg>
        <pc:picChg chg="add mod">
          <ac:chgData name="Ryan Kuyper" userId="28837593-25e7-472b-a40e-5cf148fec2fa" providerId="ADAL" clId="{CE251966-C981-4C4F-AEAB-4BC075698C0A}" dt="2025-03-24T17:35:48.153" v="838" actId="14100"/>
          <ac:picMkLst>
            <pc:docMk/>
            <pc:sldMk cId="129035376" sldId="304"/>
            <ac:picMk id="9" creationId="{855D719E-29F6-82F9-0E37-7A740D39F91D}"/>
          </ac:picMkLst>
        </pc:picChg>
      </pc:sldChg>
      <pc:sldChg chg="modSp mod">
        <pc:chgData name="Ryan Kuyper" userId="28837593-25e7-472b-a40e-5cf148fec2fa" providerId="ADAL" clId="{CE251966-C981-4C4F-AEAB-4BC075698C0A}" dt="2025-03-24T18:22:03.148" v="3475"/>
        <pc:sldMkLst>
          <pc:docMk/>
          <pc:sldMk cId="4185910876" sldId="305"/>
        </pc:sldMkLst>
        <pc:spChg chg="mod">
          <ac:chgData name="Ryan Kuyper" userId="28837593-25e7-472b-a40e-5cf148fec2fa" providerId="ADAL" clId="{CE251966-C981-4C4F-AEAB-4BC075698C0A}" dt="2025-03-24T18:22:03.148" v="3475"/>
          <ac:spMkLst>
            <pc:docMk/>
            <pc:sldMk cId="4185910876" sldId="305"/>
            <ac:spMk id="2" creationId="{2256AB44-321D-B6BB-53D7-46630BE5E565}"/>
          </ac:spMkLst>
        </pc:spChg>
        <pc:spChg chg="mod">
          <ac:chgData name="Ryan Kuyper" userId="28837593-25e7-472b-a40e-5cf148fec2fa" providerId="ADAL" clId="{CE251966-C981-4C4F-AEAB-4BC075698C0A}" dt="2025-03-24T18:14:53.766" v="3224" actId="27636"/>
          <ac:spMkLst>
            <pc:docMk/>
            <pc:sldMk cId="4185910876" sldId="305"/>
            <ac:spMk id="3" creationId="{2334BB8D-DED7-13F6-E034-D494E6B9B784}"/>
          </ac:spMkLst>
        </pc:spChg>
        <pc:picChg chg="mod">
          <ac:chgData name="Ryan Kuyper" userId="28837593-25e7-472b-a40e-5cf148fec2fa" providerId="ADAL" clId="{CE251966-C981-4C4F-AEAB-4BC075698C0A}" dt="2025-03-24T18:10:37.732" v="2994" actId="14100"/>
          <ac:picMkLst>
            <pc:docMk/>
            <pc:sldMk cId="4185910876" sldId="305"/>
            <ac:picMk id="6" creationId="{6A5D2465-42D3-9954-F8FA-70CC6889F0ED}"/>
          </ac:picMkLst>
        </pc:picChg>
      </pc:sldChg>
      <pc:sldChg chg="addSp delSp modSp mod">
        <pc:chgData name="Ryan Kuyper" userId="28837593-25e7-472b-a40e-5cf148fec2fa" providerId="ADAL" clId="{CE251966-C981-4C4F-AEAB-4BC075698C0A}" dt="2025-03-25T20:29:10.893" v="7198" actId="20577"/>
        <pc:sldMkLst>
          <pc:docMk/>
          <pc:sldMk cId="328616112" sldId="306"/>
        </pc:sldMkLst>
        <pc:spChg chg="mod">
          <ac:chgData name="Ryan Kuyper" userId="28837593-25e7-472b-a40e-5cf148fec2fa" providerId="ADAL" clId="{CE251966-C981-4C4F-AEAB-4BC075698C0A}" dt="2025-03-24T18:22:08.304" v="3476"/>
          <ac:spMkLst>
            <pc:docMk/>
            <pc:sldMk cId="328616112" sldId="306"/>
            <ac:spMk id="2" creationId="{40EA318A-C827-79C6-8DD4-112BFAF115C6}"/>
          </ac:spMkLst>
        </pc:spChg>
        <pc:spChg chg="add del mod">
          <ac:chgData name="Ryan Kuyper" userId="28837593-25e7-472b-a40e-5cf148fec2fa" providerId="ADAL" clId="{CE251966-C981-4C4F-AEAB-4BC075698C0A}" dt="2025-03-24T18:16:27.037" v="3235"/>
          <ac:spMkLst>
            <pc:docMk/>
            <pc:sldMk cId="328616112" sldId="306"/>
            <ac:spMk id="5" creationId="{1860F159-7732-19EB-18F2-D8027417013B}"/>
          </ac:spMkLst>
        </pc:spChg>
        <pc:spChg chg="mod">
          <ac:chgData name="Ryan Kuyper" userId="28837593-25e7-472b-a40e-5cf148fec2fa" providerId="ADAL" clId="{CE251966-C981-4C4F-AEAB-4BC075698C0A}" dt="2025-03-25T20:29:10.893" v="7198" actId="20577"/>
          <ac:spMkLst>
            <pc:docMk/>
            <pc:sldMk cId="328616112" sldId="306"/>
            <ac:spMk id="6" creationId="{662F0982-5DA4-21FA-98A2-EA2227744454}"/>
          </ac:spMkLst>
        </pc:spChg>
        <pc:picChg chg="del mod">
          <ac:chgData name="Ryan Kuyper" userId="28837593-25e7-472b-a40e-5cf148fec2fa" providerId="ADAL" clId="{CE251966-C981-4C4F-AEAB-4BC075698C0A}" dt="2025-03-24T18:15:30.630" v="3227" actId="478"/>
          <ac:picMkLst>
            <pc:docMk/>
            <pc:sldMk cId="328616112" sldId="306"/>
            <ac:picMk id="7" creationId="{126347FC-EF96-8E28-8538-FE912CCAC34F}"/>
          </ac:picMkLst>
        </pc:picChg>
        <pc:picChg chg="add mod">
          <ac:chgData name="Ryan Kuyper" userId="28837593-25e7-472b-a40e-5cf148fec2fa" providerId="ADAL" clId="{CE251966-C981-4C4F-AEAB-4BC075698C0A}" dt="2025-03-24T18:16:35.886" v="3237" actId="14100"/>
          <ac:picMkLst>
            <pc:docMk/>
            <pc:sldMk cId="328616112" sldId="306"/>
            <ac:picMk id="9" creationId="{3D86ADBA-C878-A37D-D305-4883E19E62B8}"/>
          </ac:picMkLst>
        </pc:picChg>
      </pc:sldChg>
      <pc:sldChg chg="modSp mod">
        <pc:chgData name="Ryan Kuyper" userId="28837593-25e7-472b-a40e-5cf148fec2fa" providerId="ADAL" clId="{CE251966-C981-4C4F-AEAB-4BC075698C0A}" dt="2025-03-24T18:22:48.433" v="3574" actId="20577"/>
        <pc:sldMkLst>
          <pc:docMk/>
          <pc:sldMk cId="3315831221" sldId="307"/>
        </pc:sldMkLst>
        <pc:spChg chg="mod">
          <ac:chgData name="Ryan Kuyper" userId="28837593-25e7-472b-a40e-5cf148fec2fa" providerId="ADAL" clId="{CE251966-C981-4C4F-AEAB-4BC075698C0A}" dt="2025-03-24T18:18:15.718" v="3419" actId="20577"/>
          <ac:spMkLst>
            <pc:docMk/>
            <pc:sldMk cId="3315831221" sldId="307"/>
            <ac:spMk id="2" creationId="{95A81CD4-05F2-6320-00F1-2EFBC6F8CCBE}"/>
          </ac:spMkLst>
        </pc:spChg>
        <pc:spChg chg="mod">
          <ac:chgData name="Ryan Kuyper" userId="28837593-25e7-472b-a40e-5cf148fec2fa" providerId="ADAL" clId="{CE251966-C981-4C4F-AEAB-4BC075698C0A}" dt="2025-03-24T18:22:48.433" v="3574" actId="20577"/>
          <ac:spMkLst>
            <pc:docMk/>
            <pc:sldMk cId="3315831221" sldId="307"/>
            <ac:spMk id="3" creationId="{4B54EECE-5BEB-C465-EE1C-51B5AA47DEC0}"/>
          </ac:spMkLst>
        </pc:spChg>
      </pc:sldChg>
      <pc:sldChg chg="modSp mod">
        <pc:chgData name="Ryan Kuyper" userId="28837593-25e7-472b-a40e-5cf148fec2fa" providerId="ADAL" clId="{CE251966-C981-4C4F-AEAB-4BC075698C0A}" dt="2025-03-24T18:25:30.786" v="3651" actId="20577"/>
        <pc:sldMkLst>
          <pc:docMk/>
          <pc:sldMk cId="2624610710" sldId="308"/>
        </pc:sldMkLst>
        <pc:spChg chg="mod">
          <ac:chgData name="Ryan Kuyper" userId="28837593-25e7-472b-a40e-5cf148fec2fa" providerId="ADAL" clId="{CE251966-C981-4C4F-AEAB-4BC075698C0A}" dt="2025-03-24T18:25:30.786" v="3651" actId="20577"/>
          <ac:spMkLst>
            <pc:docMk/>
            <pc:sldMk cId="2624610710" sldId="308"/>
            <ac:spMk id="3" creationId="{7BEA259C-2F57-940E-C03D-40A9F47F71A8}"/>
          </ac:spMkLst>
        </pc:spChg>
      </pc:sldChg>
      <pc:sldChg chg="modSp mod">
        <pc:chgData name="Ryan Kuyper" userId="28837593-25e7-472b-a40e-5cf148fec2fa" providerId="ADAL" clId="{CE251966-C981-4C4F-AEAB-4BC075698C0A}" dt="2025-03-25T15:05:10.578" v="4529" actId="20577"/>
        <pc:sldMkLst>
          <pc:docMk/>
          <pc:sldMk cId="4002846211" sldId="309"/>
        </pc:sldMkLst>
        <pc:spChg chg="mod">
          <ac:chgData name="Ryan Kuyper" userId="28837593-25e7-472b-a40e-5cf148fec2fa" providerId="ADAL" clId="{CE251966-C981-4C4F-AEAB-4BC075698C0A}" dt="2025-03-25T15:05:10.578" v="4529" actId="20577"/>
          <ac:spMkLst>
            <pc:docMk/>
            <pc:sldMk cId="4002846211" sldId="309"/>
            <ac:spMk id="2" creationId="{59D38A63-667F-38EC-B206-9210B0DDADDA}"/>
          </ac:spMkLst>
        </pc:spChg>
      </pc:sldChg>
      <pc:sldChg chg="modSp mod">
        <pc:chgData name="Ryan Kuyper" userId="28837593-25e7-472b-a40e-5cf148fec2fa" providerId="ADAL" clId="{CE251966-C981-4C4F-AEAB-4BC075698C0A}" dt="2025-03-25T15:05:34.984" v="4547" actId="20577"/>
        <pc:sldMkLst>
          <pc:docMk/>
          <pc:sldMk cId="1635716856" sldId="310"/>
        </pc:sldMkLst>
        <pc:spChg chg="mod">
          <ac:chgData name="Ryan Kuyper" userId="28837593-25e7-472b-a40e-5cf148fec2fa" providerId="ADAL" clId="{CE251966-C981-4C4F-AEAB-4BC075698C0A}" dt="2025-03-25T15:05:34.984" v="4547" actId="20577"/>
          <ac:spMkLst>
            <pc:docMk/>
            <pc:sldMk cId="1635716856" sldId="310"/>
            <ac:spMk id="2" creationId="{8988A3E7-9202-D2B1-EBAB-D15615697BC6}"/>
          </ac:spMkLst>
        </pc:spChg>
      </pc:sldChg>
      <pc:sldChg chg="addSp delSp modSp new mod modClrScheme chgLayout">
        <pc:chgData name="Ryan Kuyper" userId="28837593-25e7-472b-a40e-5cf148fec2fa" providerId="ADAL" clId="{CE251966-C981-4C4F-AEAB-4BC075698C0A}" dt="2025-03-25T15:11:50.864" v="4591" actId="20577"/>
        <pc:sldMkLst>
          <pc:docMk/>
          <pc:sldMk cId="3854391660" sldId="311"/>
        </pc:sldMkLst>
        <pc:spChg chg="del mod ord">
          <ac:chgData name="Ryan Kuyper" userId="28837593-25e7-472b-a40e-5cf148fec2fa" providerId="ADAL" clId="{CE251966-C981-4C4F-AEAB-4BC075698C0A}" dt="2025-03-24T21:28:50.514" v="4462" actId="700"/>
          <ac:spMkLst>
            <pc:docMk/>
            <pc:sldMk cId="3854391660" sldId="311"/>
            <ac:spMk id="2" creationId="{D8E78B3B-8F48-38C7-01D4-50D1B5037234}"/>
          </ac:spMkLst>
        </pc:spChg>
        <pc:spChg chg="del">
          <ac:chgData name="Ryan Kuyper" userId="28837593-25e7-472b-a40e-5cf148fec2fa" providerId="ADAL" clId="{CE251966-C981-4C4F-AEAB-4BC075698C0A}" dt="2025-03-24T21:28:50.514" v="4462" actId="700"/>
          <ac:spMkLst>
            <pc:docMk/>
            <pc:sldMk cId="3854391660" sldId="311"/>
            <ac:spMk id="3" creationId="{36598D75-B05B-CDB2-2D23-6FEEFD0D714A}"/>
          </ac:spMkLst>
        </pc:spChg>
        <pc:spChg chg="del">
          <ac:chgData name="Ryan Kuyper" userId="28837593-25e7-472b-a40e-5cf148fec2fa" providerId="ADAL" clId="{CE251966-C981-4C4F-AEAB-4BC075698C0A}" dt="2025-03-24T21:28:50.514" v="4462" actId="700"/>
          <ac:spMkLst>
            <pc:docMk/>
            <pc:sldMk cId="3854391660" sldId="311"/>
            <ac:spMk id="4" creationId="{82E9EC16-07B2-ADCB-177E-EBFC1AFAAB7A}"/>
          </ac:spMkLst>
        </pc:spChg>
        <pc:spChg chg="add mod ord">
          <ac:chgData name="Ryan Kuyper" userId="28837593-25e7-472b-a40e-5cf148fec2fa" providerId="ADAL" clId="{CE251966-C981-4C4F-AEAB-4BC075698C0A}" dt="2025-03-25T15:11:50.864" v="4591" actId="20577"/>
          <ac:spMkLst>
            <pc:docMk/>
            <pc:sldMk cId="3854391660" sldId="311"/>
            <ac:spMk id="5" creationId="{6866BE43-9560-9C64-1D73-8481EE32D387}"/>
          </ac:spMkLst>
        </pc:spChg>
      </pc:sldChg>
      <pc:sldChg chg="addSp delSp modSp new mod modClrScheme chgLayout">
        <pc:chgData name="Ryan Kuyper" userId="28837593-25e7-472b-a40e-5cf148fec2fa" providerId="ADAL" clId="{CE251966-C981-4C4F-AEAB-4BC075698C0A}" dt="2025-03-25T15:16:37.683" v="5043" actId="20577"/>
        <pc:sldMkLst>
          <pc:docMk/>
          <pc:sldMk cId="2904750132" sldId="312"/>
        </pc:sldMkLst>
        <pc:spChg chg="del mod ord">
          <ac:chgData name="Ryan Kuyper" userId="28837593-25e7-472b-a40e-5cf148fec2fa" providerId="ADAL" clId="{CE251966-C981-4C4F-AEAB-4BC075698C0A}" dt="2025-03-24T21:29:09.239" v="4490" actId="700"/>
          <ac:spMkLst>
            <pc:docMk/>
            <pc:sldMk cId="2904750132" sldId="312"/>
            <ac:spMk id="2" creationId="{FCD25D86-11A8-AD30-7CCD-F4843122B52C}"/>
          </ac:spMkLst>
        </pc:spChg>
        <pc:spChg chg="add mod ord">
          <ac:chgData name="Ryan Kuyper" userId="28837593-25e7-472b-a40e-5cf148fec2fa" providerId="ADAL" clId="{CE251966-C981-4C4F-AEAB-4BC075698C0A}" dt="2025-03-25T15:11:42.042" v="4583" actId="20577"/>
          <ac:spMkLst>
            <pc:docMk/>
            <pc:sldMk cId="2904750132" sldId="312"/>
            <ac:spMk id="3" creationId="{EE80DE86-DB3A-EFB4-CA1C-F89DC3C2693E}"/>
          </ac:spMkLst>
        </pc:spChg>
        <pc:spChg chg="add del mod ord">
          <ac:chgData name="Ryan Kuyper" userId="28837593-25e7-472b-a40e-5cf148fec2fa" providerId="ADAL" clId="{CE251966-C981-4C4F-AEAB-4BC075698C0A}" dt="2025-03-25T15:11:14.896" v="4548" actId="26606"/>
          <ac:spMkLst>
            <pc:docMk/>
            <pc:sldMk cId="2904750132" sldId="312"/>
            <ac:spMk id="4" creationId="{C59EF0A2-28B4-22ED-BE9B-455B52FF0BE2}"/>
          </ac:spMkLst>
        </pc:spChg>
        <pc:spChg chg="add mod">
          <ac:chgData name="Ryan Kuyper" userId="28837593-25e7-472b-a40e-5cf148fec2fa" providerId="ADAL" clId="{CE251966-C981-4C4F-AEAB-4BC075698C0A}" dt="2025-03-25T15:16:37.683" v="5043" actId="20577"/>
          <ac:spMkLst>
            <pc:docMk/>
            <pc:sldMk cId="2904750132" sldId="312"/>
            <ac:spMk id="9" creationId="{18DE3354-9AE8-0B0D-2BB7-63E8B0F8C374}"/>
          </ac:spMkLst>
        </pc:spChg>
        <pc:spChg chg="add del mod">
          <ac:chgData name="Ryan Kuyper" userId="28837593-25e7-472b-a40e-5cf148fec2fa" providerId="ADAL" clId="{CE251966-C981-4C4F-AEAB-4BC075698C0A}" dt="2025-03-25T15:11:18.673" v="4550" actId="22"/>
          <ac:spMkLst>
            <pc:docMk/>
            <pc:sldMk cId="2904750132" sldId="312"/>
            <ac:spMk id="11" creationId="{347FB38A-096F-5F6E-7363-D5E224A4B865}"/>
          </ac:spMkLst>
        </pc:spChg>
        <pc:picChg chg="add mod ord">
          <ac:chgData name="Ryan Kuyper" userId="28837593-25e7-472b-a40e-5cf148fec2fa" providerId="ADAL" clId="{CE251966-C981-4C4F-AEAB-4BC075698C0A}" dt="2025-03-25T15:11:21.571" v="4551" actId="1076"/>
          <ac:picMkLst>
            <pc:docMk/>
            <pc:sldMk cId="2904750132" sldId="312"/>
            <ac:picMk id="6" creationId="{46FAD151-43E1-15DB-2D34-90F5D9FAA32A}"/>
          </ac:picMkLst>
        </pc:picChg>
      </pc:sldChg>
      <pc:sldChg chg="addSp delSp modSp new mod modClrScheme chgLayout">
        <pc:chgData name="Ryan Kuyper" userId="28837593-25e7-472b-a40e-5cf148fec2fa" providerId="ADAL" clId="{CE251966-C981-4C4F-AEAB-4BC075698C0A}" dt="2025-03-25T16:54:39.490" v="6838" actId="20577"/>
        <pc:sldMkLst>
          <pc:docMk/>
          <pc:sldMk cId="3265776400" sldId="313"/>
        </pc:sldMkLst>
        <pc:spChg chg="del">
          <ac:chgData name="Ryan Kuyper" userId="28837593-25e7-472b-a40e-5cf148fec2fa" providerId="ADAL" clId="{CE251966-C981-4C4F-AEAB-4BC075698C0A}" dt="2025-03-25T15:15:58.296" v="4993" actId="26606"/>
          <ac:spMkLst>
            <pc:docMk/>
            <pc:sldMk cId="3265776400" sldId="313"/>
            <ac:spMk id="2" creationId="{95159300-F180-972E-B9AF-A51DF01FAA67}"/>
          </ac:spMkLst>
        </pc:spChg>
        <pc:spChg chg="del">
          <ac:chgData name="Ryan Kuyper" userId="28837593-25e7-472b-a40e-5cf148fec2fa" providerId="ADAL" clId="{CE251966-C981-4C4F-AEAB-4BC075698C0A}" dt="2025-03-25T15:15:58.296" v="4993" actId="26606"/>
          <ac:spMkLst>
            <pc:docMk/>
            <pc:sldMk cId="3265776400" sldId="313"/>
            <ac:spMk id="3" creationId="{C869C46F-39E0-7996-A62F-5578C643C4A2}"/>
          </ac:spMkLst>
        </pc:spChg>
        <pc:spChg chg="del">
          <ac:chgData name="Ryan Kuyper" userId="28837593-25e7-472b-a40e-5cf148fec2fa" providerId="ADAL" clId="{CE251966-C981-4C4F-AEAB-4BC075698C0A}" dt="2025-03-25T15:15:58.296" v="4993" actId="26606"/>
          <ac:spMkLst>
            <pc:docMk/>
            <pc:sldMk cId="3265776400" sldId="313"/>
            <ac:spMk id="4" creationId="{DEAC43A8-E6C2-7000-DE1E-E2ABF7009F73}"/>
          </ac:spMkLst>
        </pc:spChg>
        <pc:spChg chg="add mod">
          <ac:chgData name="Ryan Kuyper" userId="28837593-25e7-472b-a40e-5cf148fec2fa" providerId="ADAL" clId="{CE251966-C981-4C4F-AEAB-4BC075698C0A}" dt="2025-03-25T15:16:15.144" v="5042" actId="20577"/>
          <ac:spMkLst>
            <pc:docMk/>
            <pc:sldMk cId="3265776400" sldId="313"/>
            <ac:spMk id="9" creationId="{2B74B077-EFA0-C42C-4380-651B2FA58A78}"/>
          </ac:spMkLst>
        </pc:spChg>
        <pc:spChg chg="add del mod">
          <ac:chgData name="Ryan Kuyper" userId="28837593-25e7-472b-a40e-5cf148fec2fa" providerId="ADAL" clId="{CE251966-C981-4C4F-AEAB-4BC075698C0A}" dt="2025-03-25T15:18:22.722" v="5051" actId="478"/>
          <ac:spMkLst>
            <pc:docMk/>
            <pc:sldMk cId="3265776400" sldId="313"/>
            <ac:spMk id="11" creationId="{DD5E6409-D23C-D9C5-E19D-012760351945}"/>
          </ac:spMkLst>
        </pc:spChg>
        <pc:spChg chg="add mod">
          <ac:chgData name="Ryan Kuyper" userId="28837593-25e7-472b-a40e-5cf148fec2fa" providerId="ADAL" clId="{CE251966-C981-4C4F-AEAB-4BC075698C0A}" dt="2025-03-25T16:54:39.490" v="6838" actId="20577"/>
          <ac:spMkLst>
            <pc:docMk/>
            <pc:sldMk cId="3265776400" sldId="313"/>
            <ac:spMk id="13" creationId="{276191B1-97CC-3BA5-F4DB-7904EDE6A71D}"/>
          </ac:spMkLst>
        </pc:spChg>
        <pc:spChg chg="add del mod">
          <ac:chgData name="Ryan Kuyper" userId="28837593-25e7-472b-a40e-5cf148fec2fa" providerId="ADAL" clId="{CE251966-C981-4C4F-AEAB-4BC075698C0A}" dt="2025-03-25T15:18:18.684" v="5050" actId="478"/>
          <ac:spMkLst>
            <pc:docMk/>
            <pc:sldMk cId="3265776400" sldId="313"/>
            <ac:spMk id="15" creationId="{C701122B-32F8-3CFB-3975-858592F6C7A4}"/>
          </ac:spMkLst>
        </pc:spChg>
        <pc:spChg chg="add del mod">
          <ac:chgData name="Ryan Kuyper" userId="28837593-25e7-472b-a40e-5cf148fec2fa" providerId="ADAL" clId="{CE251966-C981-4C4F-AEAB-4BC075698C0A}" dt="2025-03-25T15:18:15.403" v="5049" actId="478"/>
          <ac:spMkLst>
            <pc:docMk/>
            <pc:sldMk cId="3265776400" sldId="313"/>
            <ac:spMk id="17" creationId="{84BBD8C4-C571-7CB8-0AE5-A37E43D5A306}"/>
          </ac:spMkLst>
        </pc:spChg>
        <pc:picChg chg="add mod">
          <ac:chgData name="Ryan Kuyper" userId="28837593-25e7-472b-a40e-5cf148fec2fa" providerId="ADAL" clId="{CE251966-C981-4C4F-AEAB-4BC075698C0A}" dt="2025-03-25T15:21:08.859" v="5484" actId="1076"/>
          <ac:picMkLst>
            <pc:docMk/>
            <pc:sldMk cId="3265776400" sldId="313"/>
            <ac:picMk id="6" creationId="{FD33A609-0F62-9C56-5EAD-AACB1278B129}"/>
          </ac:picMkLst>
        </pc:picChg>
      </pc:sldChg>
      <pc:sldChg chg="addSp delSp modSp new mod modClrScheme chgLayout">
        <pc:chgData name="Ryan Kuyper" userId="28837593-25e7-472b-a40e-5cf148fec2fa" providerId="ADAL" clId="{CE251966-C981-4C4F-AEAB-4BC075698C0A}" dt="2025-03-25T16:54:49.486" v="6841" actId="20577"/>
        <pc:sldMkLst>
          <pc:docMk/>
          <pc:sldMk cId="4108228166" sldId="314"/>
        </pc:sldMkLst>
        <pc:spChg chg="mod ord">
          <ac:chgData name="Ryan Kuyper" userId="28837593-25e7-472b-a40e-5cf148fec2fa" providerId="ADAL" clId="{CE251966-C981-4C4F-AEAB-4BC075698C0A}" dt="2025-03-25T15:53:47.921" v="6002" actId="26606"/>
          <ac:spMkLst>
            <pc:docMk/>
            <pc:sldMk cId="4108228166" sldId="314"/>
            <ac:spMk id="2" creationId="{4D30837B-F7E0-AE12-829A-DE8B047D7DAF}"/>
          </ac:spMkLst>
        </pc:spChg>
        <pc:spChg chg="del">
          <ac:chgData name="Ryan Kuyper" userId="28837593-25e7-472b-a40e-5cf148fec2fa" providerId="ADAL" clId="{CE251966-C981-4C4F-AEAB-4BC075698C0A}" dt="2025-03-25T15:35:52.247" v="5687" actId="700"/>
          <ac:spMkLst>
            <pc:docMk/>
            <pc:sldMk cId="4108228166" sldId="314"/>
            <ac:spMk id="3" creationId="{408927C1-A261-55DF-A2FF-0C13F4D67BA3}"/>
          </ac:spMkLst>
        </pc:spChg>
        <pc:spChg chg="del mod ord">
          <ac:chgData name="Ryan Kuyper" userId="28837593-25e7-472b-a40e-5cf148fec2fa" providerId="ADAL" clId="{CE251966-C981-4C4F-AEAB-4BC075698C0A}" dt="2025-03-25T15:35:52.247" v="5687" actId="700"/>
          <ac:spMkLst>
            <pc:docMk/>
            <pc:sldMk cId="4108228166" sldId="314"/>
            <ac:spMk id="4" creationId="{609530DE-F0E2-3666-F30F-5DABE5D5C29D}"/>
          </ac:spMkLst>
        </pc:spChg>
        <pc:spChg chg="del">
          <ac:chgData name="Ryan Kuyper" userId="28837593-25e7-472b-a40e-5cf148fec2fa" providerId="ADAL" clId="{CE251966-C981-4C4F-AEAB-4BC075698C0A}" dt="2025-03-25T15:35:52.247" v="5687" actId="700"/>
          <ac:spMkLst>
            <pc:docMk/>
            <pc:sldMk cId="4108228166" sldId="314"/>
            <ac:spMk id="5" creationId="{FF16D660-5457-C6D2-C70A-A4FE7C77ACC5}"/>
          </ac:spMkLst>
        </pc:spChg>
        <pc:spChg chg="del">
          <ac:chgData name="Ryan Kuyper" userId="28837593-25e7-472b-a40e-5cf148fec2fa" providerId="ADAL" clId="{CE251966-C981-4C4F-AEAB-4BC075698C0A}" dt="2025-03-25T15:35:52.247" v="5687" actId="700"/>
          <ac:spMkLst>
            <pc:docMk/>
            <pc:sldMk cId="4108228166" sldId="314"/>
            <ac:spMk id="6" creationId="{792B7959-9FB1-76CE-0DBB-446C402089FF}"/>
          </ac:spMkLst>
        </pc:spChg>
        <pc:spChg chg="add del mod ord">
          <ac:chgData name="Ryan Kuyper" userId="28837593-25e7-472b-a40e-5cf148fec2fa" providerId="ADAL" clId="{CE251966-C981-4C4F-AEAB-4BC075698C0A}" dt="2025-03-25T15:35:58.070" v="5688" actId="22"/>
          <ac:spMkLst>
            <pc:docMk/>
            <pc:sldMk cId="4108228166" sldId="314"/>
            <ac:spMk id="7" creationId="{7702359F-0A6E-033D-7174-E7D05622072A}"/>
          </ac:spMkLst>
        </pc:spChg>
        <pc:spChg chg="add del mod">
          <ac:chgData name="Ryan Kuyper" userId="28837593-25e7-472b-a40e-5cf148fec2fa" providerId="ADAL" clId="{CE251966-C981-4C4F-AEAB-4BC075698C0A}" dt="2025-03-25T15:36:46.011" v="5695"/>
          <ac:spMkLst>
            <pc:docMk/>
            <pc:sldMk cId="4108228166" sldId="314"/>
            <ac:spMk id="10" creationId="{15882FE0-9295-737E-5015-009771544E15}"/>
          </ac:spMkLst>
        </pc:spChg>
        <pc:spChg chg="add mod">
          <ac:chgData name="Ryan Kuyper" userId="28837593-25e7-472b-a40e-5cf148fec2fa" providerId="ADAL" clId="{CE251966-C981-4C4F-AEAB-4BC075698C0A}" dt="2025-03-25T16:54:49.486" v="6841" actId="20577"/>
          <ac:spMkLst>
            <pc:docMk/>
            <pc:sldMk cId="4108228166" sldId="314"/>
            <ac:spMk id="11" creationId="{A5D1F837-D118-AA9C-7678-21E62DFDECCE}"/>
          </ac:spMkLst>
        </pc:spChg>
        <pc:picChg chg="add mod ord">
          <ac:chgData name="Ryan Kuyper" userId="28837593-25e7-472b-a40e-5cf148fec2fa" providerId="ADAL" clId="{CE251966-C981-4C4F-AEAB-4BC075698C0A}" dt="2025-03-25T15:53:47.921" v="6002" actId="26606"/>
          <ac:picMkLst>
            <pc:docMk/>
            <pc:sldMk cId="4108228166" sldId="314"/>
            <ac:picMk id="9" creationId="{16CCC9CE-24CB-DEEE-6DF8-D03BC607F006}"/>
          </ac:picMkLst>
        </pc:picChg>
      </pc:sldChg>
      <pc:sldChg chg="addSp delSp modSp new mod">
        <pc:chgData name="Ryan Kuyper" userId="28837593-25e7-472b-a40e-5cf148fec2fa" providerId="ADAL" clId="{CE251966-C981-4C4F-AEAB-4BC075698C0A}" dt="2025-03-25T15:53:04.464" v="5997" actId="1076"/>
        <pc:sldMkLst>
          <pc:docMk/>
          <pc:sldMk cId="3116071951" sldId="315"/>
        </pc:sldMkLst>
        <pc:spChg chg="mod">
          <ac:chgData name="Ryan Kuyper" userId="28837593-25e7-472b-a40e-5cf148fec2fa" providerId="ADAL" clId="{CE251966-C981-4C4F-AEAB-4BC075698C0A}" dt="2025-03-25T15:40:36.714" v="5872" actId="20577"/>
          <ac:spMkLst>
            <pc:docMk/>
            <pc:sldMk cId="3116071951" sldId="315"/>
            <ac:spMk id="2" creationId="{F5459558-CFD8-F9E3-8114-78C2852AD1A2}"/>
          </ac:spMkLst>
        </pc:spChg>
        <pc:spChg chg="del mod">
          <ac:chgData name="Ryan Kuyper" userId="28837593-25e7-472b-a40e-5cf148fec2fa" providerId="ADAL" clId="{CE251966-C981-4C4F-AEAB-4BC075698C0A}" dt="2025-03-25T15:51:30.416" v="5874" actId="22"/>
          <ac:spMkLst>
            <pc:docMk/>
            <pc:sldMk cId="3116071951" sldId="315"/>
            <ac:spMk id="3" creationId="{A4E7017F-F872-E6BE-6331-2D53DE7A851E}"/>
          </ac:spMkLst>
        </pc:spChg>
        <pc:spChg chg="mod">
          <ac:chgData name="Ryan Kuyper" userId="28837593-25e7-472b-a40e-5cf148fec2fa" providerId="ADAL" clId="{CE251966-C981-4C4F-AEAB-4BC075698C0A}" dt="2025-03-25T15:53:04.464" v="5997" actId="1076"/>
          <ac:spMkLst>
            <pc:docMk/>
            <pc:sldMk cId="3116071951" sldId="315"/>
            <ac:spMk id="4" creationId="{C9A4FEA9-2BFD-6E4D-DF40-BA7D13082DBE}"/>
          </ac:spMkLst>
        </pc:spChg>
        <pc:spChg chg="add del mod">
          <ac:chgData name="Ryan Kuyper" userId="28837593-25e7-472b-a40e-5cf148fec2fa" providerId="ADAL" clId="{CE251966-C981-4C4F-AEAB-4BC075698C0A}" dt="2025-03-25T15:52:16.736" v="5877" actId="22"/>
          <ac:spMkLst>
            <pc:docMk/>
            <pc:sldMk cId="3116071951" sldId="315"/>
            <ac:spMk id="8" creationId="{B2B8C401-877D-C405-4A02-16F48FDC1EAA}"/>
          </ac:spMkLst>
        </pc:spChg>
        <pc:picChg chg="add del mod ord">
          <ac:chgData name="Ryan Kuyper" userId="28837593-25e7-472b-a40e-5cf148fec2fa" providerId="ADAL" clId="{CE251966-C981-4C4F-AEAB-4BC075698C0A}" dt="2025-03-25T15:51:37.169" v="5875" actId="478"/>
          <ac:picMkLst>
            <pc:docMk/>
            <pc:sldMk cId="3116071951" sldId="315"/>
            <ac:picMk id="6" creationId="{20BBA3BA-13C9-6F92-271B-C302E961DCCE}"/>
          </ac:picMkLst>
        </pc:picChg>
        <pc:picChg chg="add mod ord">
          <ac:chgData name="Ryan Kuyper" userId="28837593-25e7-472b-a40e-5cf148fec2fa" providerId="ADAL" clId="{CE251966-C981-4C4F-AEAB-4BC075698C0A}" dt="2025-03-25T15:52:16.736" v="5877" actId="22"/>
          <ac:picMkLst>
            <pc:docMk/>
            <pc:sldMk cId="3116071951" sldId="315"/>
            <ac:picMk id="10" creationId="{4362AE4E-2220-7720-7D6F-0B9AADBFF30C}"/>
          </ac:picMkLst>
        </pc:picChg>
      </pc:sldChg>
      <pc:sldChg chg="addSp delSp modSp new mod">
        <pc:chgData name="Ryan Kuyper" userId="28837593-25e7-472b-a40e-5cf148fec2fa" providerId="ADAL" clId="{CE251966-C981-4C4F-AEAB-4BC075698C0A}" dt="2025-03-25T15:58:03.049" v="6387" actId="313"/>
        <pc:sldMkLst>
          <pc:docMk/>
          <pc:sldMk cId="1364827404" sldId="316"/>
        </pc:sldMkLst>
        <pc:spChg chg="mod">
          <ac:chgData name="Ryan Kuyper" userId="28837593-25e7-472b-a40e-5cf148fec2fa" providerId="ADAL" clId="{CE251966-C981-4C4F-AEAB-4BC075698C0A}" dt="2025-03-25T15:55:28.664" v="6006"/>
          <ac:spMkLst>
            <pc:docMk/>
            <pc:sldMk cId="1364827404" sldId="316"/>
            <ac:spMk id="2" creationId="{A2875676-A56F-7FB5-189A-66ED915634DF}"/>
          </ac:spMkLst>
        </pc:spChg>
        <pc:spChg chg="mod">
          <ac:chgData name="Ryan Kuyper" userId="28837593-25e7-472b-a40e-5cf148fec2fa" providerId="ADAL" clId="{CE251966-C981-4C4F-AEAB-4BC075698C0A}" dt="2025-03-25T15:58:03.049" v="6387" actId="313"/>
          <ac:spMkLst>
            <pc:docMk/>
            <pc:sldMk cId="1364827404" sldId="316"/>
            <ac:spMk id="3" creationId="{00A42727-B8FE-3F6C-9B1B-1329BB0E1E6E}"/>
          </ac:spMkLst>
        </pc:spChg>
        <pc:spChg chg="del mod">
          <ac:chgData name="Ryan Kuyper" userId="28837593-25e7-472b-a40e-5cf148fec2fa" providerId="ADAL" clId="{CE251966-C981-4C4F-AEAB-4BC075698C0A}" dt="2025-03-25T15:55:02.571" v="6005" actId="22"/>
          <ac:spMkLst>
            <pc:docMk/>
            <pc:sldMk cId="1364827404" sldId="316"/>
            <ac:spMk id="4" creationId="{1A164994-2114-0E80-9193-2A15CF03AABF}"/>
          </ac:spMkLst>
        </pc:spChg>
        <pc:picChg chg="add mod ord">
          <ac:chgData name="Ryan Kuyper" userId="28837593-25e7-472b-a40e-5cf148fec2fa" providerId="ADAL" clId="{CE251966-C981-4C4F-AEAB-4BC075698C0A}" dt="2025-03-25T15:55:02.571" v="6005" actId="22"/>
          <ac:picMkLst>
            <pc:docMk/>
            <pc:sldMk cId="1364827404" sldId="316"/>
            <ac:picMk id="6" creationId="{5F0CD180-B3AA-1DB1-46C5-B3BFE47B72B2}"/>
          </ac:picMkLst>
        </pc:picChg>
      </pc:sldChg>
      <pc:sldChg chg="addSp delSp modSp new mod modClrScheme chgLayout">
        <pc:chgData name="Ryan Kuyper" userId="28837593-25e7-472b-a40e-5cf148fec2fa" providerId="ADAL" clId="{CE251966-C981-4C4F-AEAB-4BC075698C0A}" dt="2025-03-25T15:59:32.516" v="6407" actId="20577"/>
        <pc:sldMkLst>
          <pc:docMk/>
          <pc:sldMk cId="1565825796" sldId="317"/>
        </pc:sldMkLst>
        <pc:spChg chg="del mod ord">
          <ac:chgData name="Ryan Kuyper" userId="28837593-25e7-472b-a40e-5cf148fec2fa" providerId="ADAL" clId="{CE251966-C981-4C4F-AEAB-4BC075698C0A}" dt="2025-03-25T15:58:32.970" v="6389" actId="700"/>
          <ac:spMkLst>
            <pc:docMk/>
            <pc:sldMk cId="1565825796" sldId="317"/>
            <ac:spMk id="2" creationId="{4D26C5E8-86A9-2708-47E6-154E2AA40831}"/>
          </ac:spMkLst>
        </pc:spChg>
        <pc:spChg chg="del mod ord">
          <ac:chgData name="Ryan Kuyper" userId="28837593-25e7-472b-a40e-5cf148fec2fa" providerId="ADAL" clId="{CE251966-C981-4C4F-AEAB-4BC075698C0A}" dt="2025-03-25T15:58:32.970" v="6389" actId="700"/>
          <ac:spMkLst>
            <pc:docMk/>
            <pc:sldMk cId="1565825796" sldId="317"/>
            <ac:spMk id="3" creationId="{C13FB4A8-7730-8831-8D2D-494B51D748C1}"/>
          </ac:spMkLst>
        </pc:spChg>
        <pc:spChg chg="del">
          <ac:chgData name="Ryan Kuyper" userId="28837593-25e7-472b-a40e-5cf148fec2fa" providerId="ADAL" clId="{CE251966-C981-4C4F-AEAB-4BC075698C0A}" dt="2025-03-25T15:58:32.970" v="6389" actId="700"/>
          <ac:spMkLst>
            <pc:docMk/>
            <pc:sldMk cId="1565825796" sldId="317"/>
            <ac:spMk id="4" creationId="{FD4829FB-FD65-07F2-E291-6FA8216B17F1}"/>
          </ac:spMkLst>
        </pc:spChg>
        <pc:spChg chg="add mod ord">
          <ac:chgData name="Ryan Kuyper" userId="28837593-25e7-472b-a40e-5cf148fec2fa" providerId="ADAL" clId="{CE251966-C981-4C4F-AEAB-4BC075698C0A}" dt="2025-03-25T15:59:04.561" v="6403" actId="20577"/>
          <ac:spMkLst>
            <pc:docMk/>
            <pc:sldMk cId="1565825796" sldId="317"/>
            <ac:spMk id="5" creationId="{E569D968-597A-5CD9-B84B-36E920C6CAA8}"/>
          </ac:spMkLst>
        </pc:spChg>
        <pc:spChg chg="add mod ord">
          <ac:chgData name="Ryan Kuyper" userId="28837593-25e7-472b-a40e-5cf148fec2fa" providerId="ADAL" clId="{CE251966-C981-4C4F-AEAB-4BC075698C0A}" dt="2025-03-25T15:59:32.516" v="6407" actId="20577"/>
          <ac:spMkLst>
            <pc:docMk/>
            <pc:sldMk cId="1565825796" sldId="317"/>
            <ac:spMk id="6" creationId="{18B9082E-A3D7-457B-2DD8-E24F6F286065}"/>
          </ac:spMkLst>
        </pc:spChg>
      </pc:sldChg>
      <pc:sldChg chg="addSp delSp modSp new mod modClrScheme chgLayout">
        <pc:chgData name="Ryan Kuyper" userId="28837593-25e7-472b-a40e-5cf148fec2fa" providerId="ADAL" clId="{CE251966-C981-4C4F-AEAB-4BC075698C0A}" dt="2025-03-25T16:35:05.112" v="6441" actId="20577"/>
        <pc:sldMkLst>
          <pc:docMk/>
          <pc:sldMk cId="2949244622" sldId="318"/>
        </pc:sldMkLst>
        <pc:spChg chg="del mod ord">
          <ac:chgData name="Ryan Kuyper" userId="28837593-25e7-472b-a40e-5cf148fec2fa" providerId="ADAL" clId="{CE251966-C981-4C4F-AEAB-4BC075698C0A}" dt="2025-03-25T16:34:45.978" v="6416" actId="700"/>
          <ac:spMkLst>
            <pc:docMk/>
            <pc:sldMk cId="2949244622" sldId="318"/>
            <ac:spMk id="2" creationId="{1BCE831B-4B4C-EFC6-5C84-15F356526668}"/>
          </ac:spMkLst>
        </pc:spChg>
        <pc:spChg chg="del">
          <ac:chgData name="Ryan Kuyper" userId="28837593-25e7-472b-a40e-5cf148fec2fa" providerId="ADAL" clId="{CE251966-C981-4C4F-AEAB-4BC075698C0A}" dt="2025-03-25T16:34:45.978" v="6416" actId="700"/>
          <ac:spMkLst>
            <pc:docMk/>
            <pc:sldMk cId="2949244622" sldId="318"/>
            <ac:spMk id="3" creationId="{C7C15084-F9FD-D606-065A-F087D9192A96}"/>
          </ac:spMkLst>
        </pc:spChg>
        <pc:spChg chg="del">
          <ac:chgData name="Ryan Kuyper" userId="28837593-25e7-472b-a40e-5cf148fec2fa" providerId="ADAL" clId="{CE251966-C981-4C4F-AEAB-4BC075698C0A}" dt="2025-03-25T16:34:45.978" v="6416" actId="700"/>
          <ac:spMkLst>
            <pc:docMk/>
            <pc:sldMk cId="2949244622" sldId="318"/>
            <ac:spMk id="4" creationId="{AF676899-834A-E4C6-A155-FA5A45D84A5F}"/>
          </ac:spMkLst>
        </pc:spChg>
        <pc:spChg chg="add mod ord">
          <ac:chgData name="Ryan Kuyper" userId="28837593-25e7-472b-a40e-5cf148fec2fa" providerId="ADAL" clId="{CE251966-C981-4C4F-AEAB-4BC075698C0A}" dt="2025-03-25T16:35:05.112" v="6441" actId="20577"/>
          <ac:spMkLst>
            <pc:docMk/>
            <pc:sldMk cId="2949244622" sldId="318"/>
            <ac:spMk id="5" creationId="{62082231-B2AE-B491-2DF3-884DAE094DC0}"/>
          </ac:spMkLst>
        </pc:spChg>
      </pc:sldChg>
      <pc:sldChg chg="addSp delSp modSp new mod modClrScheme chgLayout">
        <pc:chgData name="Ryan Kuyper" userId="28837593-25e7-472b-a40e-5cf148fec2fa" providerId="ADAL" clId="{CE251966-C981-4C4F-AEAB-4BC075698C0A}" dt="2025-03-25T16:51:06.657" v="6743" actId="20577"/>
        <pc:sldMkLst>
          <pc:docMk/>
          <pc:sldMk cId="2003574498" sldId="319"/>
        </pc:sldMkLst>
        <pc:spChg chg="del mod ord">
          <ac:chgData name="Ryan Kuyper" userId="28837593-25e7-472b-a40e-5cf148fec2fa" providerId="ADAL" clId="{CE251966-C981-4C4F-AEAB-4BC075698C0A}" dt="2025-03-25T16:48:14.166" v="6467" actId="700"/>
          <ac:spMkLst>
            <pc:docMk/>
            <pc:sldMk cId="2003574498" sldId="319"/>
            <ac:spMk id="2" creationId="{0F2251CC-3033-D08B-7458-4B2677F32D95}"/>
          </ac:spMkLst>
        </pc:spChg>
        <pc:spChg chg="add mod ord">
          <ac:chgData name="Ryan Kuyper" userId="28837593-25e7-472b-a40e-5cf148fec2fa" providerId="ADAL" clId="{CE251966-C981-4C4F-AEAB-4BC075698C0A}" dt="2025-03-25T16:48:42.874" v="6506" actId="700"/>
          <ac:spMkLst>
            <pc:docMk/>
            <pc:sldMk cId="2003574498" sldId="319"/>
            <ac:spMk id="3" creationId="{BC72CAF6-EB5F-5C3F-233F-7DCD4484D183}"/>
          </ac:spMkLst>
        </pc:spChg>
        <pc:spChg chg="add del mod ord">
          <ac:chgData name="Ryan Kuyper" userId="28837593-25e7-472b-a40e-5cf148fec2fa" providerId="ADAL" clId="{CE251966-C981-4C4F-AEAB-4BC075698C0A}" dt="2025-03-25T16:48:42.874" v="6506" actId="700"/>
          <ac:spMkLst>
            <pc:docMk/>
            <pc:sldMk cId="2003574498" sldId="319"/>
            <ac:spMk id="4" creationId="{B5F2A339-A8C1-C2B0-D296-7B3C49DD0582}"/>
          </ac:spMkLst>
        </pc:spChg>
        <pc:spChg chg="add mod ord">
          <ac:chgData name="Ryan Kuyper" userId="28837593-25e7-472b-a40e-5cf148fec2fa" providerId="ADAL" clId="{CE251966-C981-4C4F-AEAB-4BC075698C0A}" dt="2025-03-25T16:51:06.657" v="6743" actId="20577"/>
          <ac:spMkLst>
            <pc:docMk/>
            <pc:sldMk cId="2003574498" sldId="319"/>
            <ac:spMk id="5" creationId="{AFD8CB27-9963-EE68-B47A-D72D6F9B4F0A}"/>
          </ac:spMkLst>
        </pc:spChg>
        <pc:spChg chg="add del mod ord">
          <ac:chgData name="Ryan Kuyper" userId="28837593-25e7-472b-a40e-5cf148fec2fa" providerId="ADAL" clId="{CE251966-C981-4C4F-AEAB-4BC075698C0A}" dt="2025-03-25T16:49:59.223" v="6523" actId="22"/>
          <ac:spMkLst>
            <pc:docMk/>
            <pc:sldMk cId="2003574498" sldId="319"/>
            <ac:spMk id="6" creationId="{932AADB7-CF33-E6DD-4308-AB1A191FA136}"/>
          </ac:spMkLst>
        </pc:spChg>
        <pc:picChg chg="add mod ord">
          <ac:chgData name="Ryan Kuyper" userId="28837593-25e7-472b-a40e-5cf148fec2fa" providerId="ADAL" clId="{CE251966-C981-4C4F-AEAB-4BC075698C0A}" dt="2025-03-25T16:50:09.418" v="6525" actId="1076"/>
          <ac:picMkLst>
            <pc:docMk/>
            <pc:sldMk cId="2003574498" sldId="319"/>
            <ac:picMk id="8" creationId="{38AE6EC1-5815-AE0F-BC55-9A80C53150C9}"/>
          </ac:picMkLst>
        </pc:picChg>
      </pc:sldChg>
      <pc:sldChg chg="addSp delSp modSp new mod">
        <pc:chgData name="Ryan Kuyper" userId="28837593-25e7-472b-a40e-5cf148fec2fa" providerId="ADAL" clId="{CE251966-C981-4C4F-AEAB-4BC075698C0A}" dt="2025-03-25T16:56:47.804" v="7085" actId="20577"/>
        <pc:sldMkLst>
          <pc:docMk/>
          <pc:sldMk cId="383378925" sldId="320"/>
        </pc:sldMkLst>
        <pc:spChg chg="mod">
          <ac:chgData name="Ryan Kuyper" userId="28837593-25e7-472b-a40e-5cf148fec2fa" providerId="ADAL" clId="{CE251966-C981-4C4F-AEAB-4BC075698C0A}" dt="2025-03-25T16:51:40.014" v="6745"/>
          <ac:spMkLst>
            <pc:docMk/>
            <pc:sldMk cId="383378925" sldId="320"/>
            <ac:spMk id="2" creationId="{C7792024-C147-6EE8-0B27-3B0B292ED9DD}"/>
          </ac:spMkLst>
        </pc:spChg>
        <pc:spChg chg="del mod">
          <ac:chgData name="Ryan Kuyper" userId="28837593-25e7-472b-a40e-5cf148fec2fa" providerId="ADAL" clId="{CE251966-C981-4C4F-AEAB-4BC075698C0A}" dt="2025-03-25T16:52:34.695" v="6747" actId="22"/>
          <ac:spMkLst>
            <pc:docMk/>
            <pc:sldMk cId="383378925" sldId="320"/>
            <ac:spMk id="3" creationId="{77C0855F-3E72-250B-5FFD-BE5167C7210A}"/>
          </ac:spMkLst>
        </pc:spChg>
        <pc:spChg chg="mod">
          <ac:chgData name="Ryan Kuyper" userId="28837593-25e7-472b-a40e-5cf148fec2fa" providerId="ADAL" clId="{CE251966-C981-4C4F-AEAB-4BC075698C0A}" dt="2025-03-25T16:56:47.804" v="7085" actId="20577"/>
          <ac:spMkLst>
            <pc:docMk/>
            <pc:sldMk cId="383378925" sldId="320"/>
            <ac:spMk id="4" creationId="{31E9C1BC-B38A-CB17-B914-8784B8ACD87A}"/>
          </ac:spMkLst>
        </pc:spChg>
        <pc:spChg chg="add del mod">
          <ac:chgData name="Ryan Kuyper" userId="28837593-25e7-472b-a40e-5cf148fec2fa" providerId="ADAL" clId="{CE251966-C981-4C4F-AEAB-4BC075698C0A}" dt="2025-03-25T16:55:53.910" v="6868" actId="22"/>
          <ac:spMkLst>
            <pc:docMk/>
            <pc:sldMk cId="383378925" sldId="320"/>
            <ac:spMk id="8" creationId="{1EFC87E0-BA15-2AC1-D134-C93D656FFA1F}"/>
          </ac:spMkLst>
        </pc:spChg>
        <pc:picChg chg="add del mod ord">
          <ac:chgData name="Ryan Kuyper" userId="28837593-25e7-472b-a40e-5cf148fec2fa" providerId="ADAL" clId="{CE251966-C981-4C4F-AEAB-4BC075698C0A}" dt="2025-03-25T16:55:13.313" v="6866" actId="478"/>
          <ac:picMkLst>
            <pc:docMk/>
            <pc:sldMk cId="383378925" sldId="320"/>
            <ac:picMk id="6" creationId="{6D286750-B557-6244-43D2-FDD917A3B4E4}"/>
          </ac:picMkLst>
        </pc:picChg>
        <pc:picChg chg="add mod ord">
          <ac:chgData name="Ryan Kuyper" userId="28837593-25e7-472b-a40e-5cf148fec2fa" providerId="ADAL" clId="{CE251966-C981-4C4F-AEAB-4BC075698C0A}" dt="2025-03-25T16:55:53.910" v="6868" actId="22"/>
          <ac:picMkLst>
            <pc:docMk/>
            <pc:sldMk cId="383378925" sldId="320"/>
            <ac:picMk id="10" creationId="{3EB47BBA-5684-C80A-5260-F49BAB5FF437}"/>
          </ac:picMkLst>
        </pc:picChg>
      </pc:sldChg>
      <pc:sldChg chg="addSp delSp modSp new mod">
        <pc:chgData name="Ryan Kuyper" userId="28837593-25e7-472b-a40e-5cf148fec2fa" providerId="ADAL" clId="{CE251966-C981-4C4F-AEAB-4BC075698C0A}" dt="2025-03-25T22:57:33.970" v="7647" actId="20577"/>
        <pc:sldMkLst>
          <pc:docMk/>
          <pc:sldMk cId="275068889" sldId="321"/>
        </pc:sldMkLst>
        <pc:spChg chg="mod">
          <ac:chgData name="Ryan Kuyper" userId="28837593-25e7-472b-a40e-5cf148fec2fa" providerId="ADAL" clId="{CE251966-C981-4C4F-AEAB-4BC075698C0A}" dt="2025-03-25T22:55:02.027" v="7371" actId="20577"/>
          <ac:spMkLst>
            <pc:docMk/>
            <pc:sldMk cId="275068889" sldId="321"/>
            <ac:spMk id="2" creationId="{9170FF80-D582-1A92-8950-C24EA35ACA59}"/>
          </ac:spMkLst>
        </pc:spChg>
        <pc:spChg chg="mod">
          <ac:chgData name="Ryan Kuyper" userId="28837593-25e7-472b-a40e-5cf148fec2fa" providerId="ADAL" clId="{CE251966-C981-4C4F-AEAB-4BC075698C0A}" dt="2025-03-25T22:57:33.970" v="7647" actId="20577"/>
          <ac:spMkLst>
            <pc:docMk/>
            <pc:sldMk cId="275068889" sldId="321"/>
            <ac:spMk id="3" creationId="{713894E7-9B39-F015-FEC0-F88D225C1335}"/>
          </ac:spMkLst>
        </pc:spChg>
        <pc:spChg chg="del mod">
          <ac:chgData name="Ryan Kuyper" userId="28837593-25e7-472b-a40e-5cf148fec2fa" providerId="ADAL" clId="{CE251966-C981-4C4F-AEAB-4BC075698C0A}" dt="2025-03-25T16:58:13.363" v="7088" actId="22"/>
          <ac:spMkLst>
            <pc:docMk/>
            <pc:sldMk cId="275068889" sldId="321"/>
            <ac:spMk id="4" creationId="{4A17ADEF-4FD2-3B0F-483B-B999CE6F6126}"/>
          </ac:spMkLst>
        </pc:spChg>
        <pc:spChg chg="add del mod">
          <ac:chgData name="Ryan Kuyper" userId="28837593-25e7-472b-a40e-5cf148fec2fa" providerId="ADAL" clId="{CE251966-C981-4C4F-AEAB-4BC075698C0A}" dt="2025-03-25T22:56:13.552" v="7372" actId="22"/>
          <ac:spMkLst>
            <pc:docMk/>
            <pc:sldMk cId="275068889" sldId="321"/>
            <ac:spMk id="8" creationId="{F688738A-A122-86FF-F5ED-AAEE726E2498}"/>
          </ac:spMkLst>
        </pc:spChg>
        <pc:picChg chg="add del mod ord">
          <ac:chgData name="Ryan Kuyper" userId="28837593-25e7-472b-a40e-5cf148fec2fa" providerId="ADAL" clId="{CE251966-C981-4C4F-AEAB-4BC075698C0A}" dt="2025-03-25T16:58:17.141" v="7089" actId="478"/>
          <ac:picMkLst>
            <pc:docMk/>
            <pc:sldMk cId="275068889" sldId="321"/>
            <ac:picMk id="6" creationId="{6A588A59-4933-943D-D892-15670D4079C2}"/>
          </ac:picMkLst>
        </pc:picChg>
        <pc:picChg chg="add mod ord">
          <ac:chgData name="Ryan Kuyper" userId="28837593-25e7-472b-a40e-5cf148fec2fa" providerId="ADAL" clId="{CE251966-C981-4C4F-AEAB-4BC075698C0A}" dt="2025-03-25T22:56:21.377" v="7375" actId="1076"/>
          <ac:picMkLst>
            <pc:docMk/>
            <pc:sldMk cId="275068889" sldId="321"/>
            <ac:picMk id="10" creationId="{AE90B3BF-415D-492D-806A-018D49275B9A}"/>
          </ac:picMkLst>
        </pc:picChg>
      </pc:sldChg>
      <pc:sldChg chg="addSp delSp modSp new mod">
        <pc:chgData name="Ryan Kuyper" userId="28837593-25e7-472b-a40e-5cf148fec2fa" providerId="ADAL" clId="{CE251966-C981-4C4F-AEAB-4BC075698C0A}" dt="2025-03-25T22:53:53.564" v="7343" actId="20577"/>
        <pc:sldMkLst>
          <pc:docMk/>
          <pc:sldMk cId="246385688" sldId="322"/>
        </pc:sldMkLst>
        <pc:spChg chg="mod">
          <ac:chgData name="Ryan Kuyper" userId="28837593-25e7-472b-a40e-5cf148fec2fa" providerId="ADAL" clId="{CE251966-C981-4C4F-AEAB-4BC075698C0A}" dt="2025-03-25T22:53:37.126" v="7327" actId="20577"/>
          <ac:spMkLst>
            <pc:docMk/>
            <pc:sldMk cId="246385688" sldId="322"/>
            <ac:spMk id="2" creationId="{CBC26770-D33B-C33F-F4E9-99F3876F7D2D}"/>
          </ac:spMkLst>
        </pc:spChg>
        <pc:spChg chg="mod">
          <ac:chgData name="Ryan Kuyper" userId="28837593-25e7-472b-a40e-5cf148fec2fa" providerId="ADAL" clId="{CE251966-C981-4C4F-AEAB-4BC075698C0A}" dt="2025-03-25T22:53:53.564" v="7343" actId="20577"/>
          <ac:spMkLst>
            <pc:docMk/>
            <pc:sldMk cId="246385688" sldId="322"/>
            <ac:spMk id="3" creationId="{8F43C196-08B8-AF6F-3350-CFF7E5CA3022}"/>
          </ac:spMkLst>
        </pc:spChg>
        <pc:spChg chg="del">
          <ac:chgData name="Ryan Kuyper" userId="28837593-25e7-472b-a40e-5cf148fec2fa" providerId="ADAL" clId="{CE251966-C981-4C4F-AEAB-4BC075698C0A}" dt="2025-03-25T22:52:31.973" v="7211" actId="478"/>
          <ac:spMkLst>
            <pc:docMk/>
            <pc:sldMk cId="246385688" sldId="322"/>
            <ac:spMk id="4" creationId="{FDFD40AE-3FA9-30D5-ABAA-2B9E9293DBDD}"/>
          </ac:spMkLst>
        </pc:spChg>
        <pc:picChg chg="add mod">
          <ac:chgData name="Ryan Kuyper" userId="28837593-25e7-472b-a40e-5cf148fec2fa" providerId="ADAL" clId="{CE251966-C981-4C4F-AEAB-4BC075698C0A}" dt="2025-03-25T22:53:30.376" v="7325" actId="26606"/>
          <ac:picMkLst>
            <pc:docMk/>
            <pc:sldMk cId="246385688" sldId="322"/>
            <ac:picMk id="6" creationId="{64130565-1513-052C-D1DF-F61669055EAD}"/>
          </ac:picMkLst>
        </pc:picChg>
      </pc:sldChg>
      <pc:sldChg chg="addSp modSp new mod modClrScheme chgLayout">
        <pc:chgData name="Ryan Kuyper" userId="28837593-25e7-472b-a40e-5cf148fec2fa" providerId="ADAL" clId="{CE251966-C981-4C4F-AEAB-4BC075698C0A}" dt="2025-03-25T23:02:05.822" v="7933" actId="20577"/>
        <pc:sldMkLst>
          <pc:docMk/>
          <pc:sldMk cId="734875736" sldId="323"/>
        </pc:sldMkLst>
        <pc:spChg chg="add mod">
          <ac:chgData name="Ryan Kuyper" userId="28837593-25e7-472b-a40e-5cf148fec2fa" providerId="ADAL" clId="{CE251966-C981-4C4F-AEAB-4BC075698C0A}" dt="2025-03-25T23:02:05.822" v="7933" actId="20577"/>
          <ac:spMkLst>
            <pc:docMk/>
            <pc:sldMk cId="734875736" sldId="323"/>
            <ac:spMk id="2" creationId="{0A9E82B7-34DC-19C0-62A2-E4C8C1C4A7B8}"/>
          </ac:spMkLst>
        </pc:spChg>
      </pc:sldChg>
    </pc:docChg>
  </pc:docChgLst>
  <pc:docChgLst>
    <pc:chgData name="Makala Reynolds" userId="S::mreynolds@tre.org::5541d09a-16af-4181-9b0b-29c487c62c5e" providerId="AD" clId="Web-{C661EA0B-07B7-3EE6-E56C-334F7558106E}"/>
    <pc:docChg chg="addSld delSld modSld">
      <pc:chgData name="Makala Reynolds" userId="S::mreynolds@tre.org::5541d09a-16af-4181-9b0b-29c487c62c5e" providerId="AD" clId="Web-{C661EA0B-07B7-3EE6-E56C-334F7558106E}" dt="2025-03-24T18:16:46.398" v="1583" actId="1076"/>
      <pc:docMkLst>
        <pc:docMk/>
      </pc:docMkLst>
      <pc:sldChg chg="modSp">
        <pc:chgData name="Makala Reynolds" userId="S::mreynolds@tre.org::5541d09a-16af-4181-9b0b-29c487c62c5e" providerId="AD" clId="Web-{C661EA0B-07B7-3EE6-E56C-334F7558106E}" dt="2025-03-24T15:34:05.625" v="262" actId="20577"/>
        <pc:sldMkLst>
          <pc:docMk/>
          <pc:sldMk cId="2561252982" sldId="271"/>
        </pc:sldMkLst>
        <pc:spChg chg="mod">
          <ac:chgData name="Makala Reynolds" userId="S::mreynolds@tre.org::5541d09a-16af-4181-9b0b-29c487c62c5e" providerId="AD" clId="Web-{C661EA0B-07B7-3EE6-E56C-334F7558106E}" dt="2025-03-24T15:34:05.625" v="262" actId="20577"/>
          <ac:spMkLst>
            <pc:docMk/>
            <pc:sldMk cId="2561252982" sldId="271"/>
            <ac:spMk id="2" creationId="{08193970-B539-69C3-35DB-99B05DEEA54C}"/>
          </ac:spMkLst>
        </pc:spChg>
      </pc:sldChg>
      <pc:sldChg chg="modSp">
        <pc:chgData name="Makala Reynolds" userId="S::mreynolds@tre.org::5541d09a-16af-4181-9b0b-29c487c62c5e" providerId="AD" clId="Web-{C661EA0B-07B7-3EE6-E56C-334F7558106E}" dt="2025-03-24T15:34:13.610" v="272" actId="20577"/>
        <pc:sldMkLst>
          <pc:docMk/>
          <pc:sldMk cId="2740945016" sldId="272"/>
        </pc:sldMkLst>
        <pc:spChg chg="mod">
          <ac:chgData name="Makala Reynolds" userId="S::mreynolds@tre.org::5541d09a-16af-4181-9b0b-29c487c62c5e" providerId="AD" clId="Web-{C661EA0B-07B7-3EE6-E56C-334F7558106E}" dt="2025-03-24T15:34:13.610" v="272" actId="20577"/>
          <ac:spMkLst>
            <pc:docMk/>
            <pc:sldMk cId="2740945016" sldId="272"/>
            <ac:spMk id="2" creationId="{C055A1A9-A62F-0980-D355-FBD876BD8E79}"/>
          </ac:spMkLst>
        </pc:spChg>
      </pc:sldChg>
      <pc:sldChg chg="modSp">
        <pc:chgData name="Makala Reynolds" userId="S::mreynolds@tre.org::5541d09a-16af-4181-9b0b-29c487c62c5e" providerId="AD" clId="Web-{C661EA0B-07B7-3EE6-E56C-334F7558106E}" dt="2025-03-24T15:40:45.736" v="474" actId="20577"/>
        <pc:sldMkLst>
          <pc:docMk/>
          <pc:sldMk cId="3561307522" sldId="273"/>
        </pc:sldMkLst>
        <pc:spChg chg="mod">
          <ac:chgData name="Makala Reynolds" userId="S::mreynolds@tre.org::5541d09a-16af-4181-9b0b-29c487c62c5e" providerId="AD" clId="Web-{C661EA0B-07B7-3EE6-E56C-334F7558106E}" dt="2025-03-24T15:40:45.736" v="474" actId="20577"/>
          <ac:spMkLst>
            <pc:docMk/>
            <pc:sldMk cId="3561307522" sldId="273"/>
            <ac:spMk id="2" creationId="{464A3FBA-72FE-C0DC-8D27-2DC29AC08EEE}"/>
          </ac:spMkLst>
        </pc:spChg>
      </pc:sldChg>
      <pc:sldChg chg="del">
        <pc:chgData name="Makala Reynolds" userId="S::mreynolds@tre.org::5541d09a-16af-4181-9b0b-29c487c62c5e" providerId="AD" clId="Web-{C661EA0B-07B7-3EE6-E56C-334F7558106E}" dt="2025-03-24T15:29:50.577" v="183"/>
        <pc:sldMkLst>
          <pc:docMk/>
          <pc:sldMk cId="377302393" sldId="278"/>
        </pc:sldMkLst>
      </pc:sldChg>
      <pc:sldChg chg="del">
        <pc:chgData name="Makala Reynolds" userId="S::mreynolds@tre.org::5541d09a-16af-4181-9b0b-29c487c62c5e" providerId="AD" clId="Web-{C661EA0B-07B7-3EE6-E56C-334F7558106E}" dt="2025-03-24T15:40:11.189" v="452"/>
        <pc:sldMkLst>
          <pc:docMk/>
          <pc:sldMk cId="1567385290" sldId="279"/>
        </pc:sldMkLst>
      </pc:sldChg>
      <pc:sldChg chg="del">
        <pc:chgData name="Makala Reynolds" userId="S::mreynolds@tre.org::5541d09a-16af-4181-9b0b-29c487c62c5e" providerId="AD" clId="Web-{C661EA0B-07B7-3EE6-E56C-334F7558106E}" dt="2025-03-24T15:54:09.115" v="906"/>
        <pc:sldMkLst>
          <pc:docMk/>
          <pc:sldMk cId="3983079009" sldId="280"/>
        </pc:sldMkLst>
      </pc:sldChg>
      <pc:sldChg chg="addSp delSp modSp new mod modClrScheme chgLayout">
        <pc:chgData name="Makala Reynolds" userId="S::mreynolds@tre.org::5541d09a-16af-4181-9b0b-29c487c62c5e" providerId="AD" clId="Web-{C661EA0B-07B7-3EE6-E56C-334F7558106E}" dt="2025-03-24T15:27:23.233" v="64" actId="20577"/>
        <pc:sldMkLst>
          <pc:docMk/>
          <pc:sldMk cId="3486112112" sldId="288"/>
        </pc:sldMkLst>
        <pc:spChg chg="mod">
          <ac:chgData name="Makala Reynolds" userId="S::mreynolds@tre.org::5541d09a-16af-4181-9b0b-29c487c62c5e" providerId="AD" clId="Web-{C661EA0B-07B7-3EE6-E56C-334F7558106E}" dt="2025-03-24T15:26:46.795" v="57"/>
          <ac:spMkLst>
            <pc:docMk/>
            <pc:sldMk cId="3486112112" sldId="288"/>
            <ac:spMk id="2" creationId="{6DE7FBCC-5FC7-56A5-88B4-148CABD9BB55}"/>
          </ac:spMkLst>
        </pc:spChg>
        <pc:spChg chg="mod ord">
          <ac:chgData name="Makala Reynolds" userId="S::mreynolds@tre.org::5541d09a-16af-4181-9b0b-29c487c62c5e" providerId="AD" clId="Web-{C661EA0B-07B7-3EE6-E56C-334F7558106E}" dt="2025-03-24T15:27:23.233" v="64" actId="20577"/>
          <ac:spMkLst>
            <pc:docMk/>
            <pc:sldMk cId="3486112112" sldId="288"/>
            <ac:spMk id="3" creationId="{F83A8555-1CC2-EF59-F1F5-9A5EB3E9EE69}"/>
          </ac:spMkLst>
        </pc:spChg>
        <pc:spChg chg="add del mod">
          <ac:chgData name="Makala Reynolds" userId="S::mreynolds@tre.org::5541d09a-16af-4181-9b0b-29c487c62c5e" providerId="AD" clId="Web-{C661EA0B-07B7-3EE6-E56C-334F7558106E}" dt="2025-03-24T15:26:46.795" v="57"/>
          <ac:spMkLst>
            <pc:docMk/>
            <pc:sldMk cId="3486112112" sldId="288"/>
            <ac:spMk id="9" creationId="{69DE3E12-0853-BEBE-2285-B0E2FF0735E0}"/>
          </ac:spMkLst>
        </pc:spChg>
        <pc:spChg chg="add del mod">
          <ac:chgData name="Makala Reynolds" userId="S::mreynolds@tre.org::5541d09a-16af-4181-9b0b-29c487c62c5e" providerId="AD" clId="Web-{C661EA0B-07B7-3EE6-E56C-334F7558106E}" dt="2025-03-24T15:26:46.795" v="57"/>
          <ac:spMkLst>
            <pc:docMk/>
            <pc:sldMk cId="3486112112" sldId="288"/>
            <ac:spMk id="11" creationId="{94A72AE2-B4BA-2309-6028-32FE60C6E7C5}"/>
          </ac:spMkLst>
        </pc:spChg>
        <pc:picChg chg="add mod">
          <ac:chgData name="Makala Reynolds" userId="S::mreynolds@tre.org::5541d09a-16af-4181-9b0b-29c487c62c5e" providerId="AD" clId="Web-{C661EA0B-07B7-3EE6-E56C-334F7558106E}" dt="2025-03-24T15:27:16.452" v="63" actId="1076"/>
          <ac:picMkLst>
            <pc:docMk/>
            <pc:sldMk cId="3486112112" sldId="288"/>
            <ac:picMk id="4" creationId="{D8637730-051C-B015-0412-5B373021B120}"/>
          </ac:picMkLst>
        </pc:picChg>
      </pc:sldChg>
      <pc:sldChg chg="addSp modSp new">
        <pc:chgData name="Makala Reynolds" userId="S::mreynolds@tre.org::5541d09a-16af-4181-9b0b-29c487c62c5e" providerId="AD" clId="Web-{C661EA0B-07B7-3EE6-E56C-334F7558106E}" dt="2025-03-24T15:28:25.389" v="114" actId="1076"/>
        <pc:sldMkLst>
          <pc:docMk/>
          <pc:sldMk cId="1224111307" sldId="289"/>
        </pc:sldMkLst>
        <pc:spChg chg="mod">
          <ac:chgData name="Makala Reynolds" userId="S::mreynolds@tre.org::5541d09a-16af-4181-9b0b-29c487c62c5e" providerId="AD" clId="Web-{C661EA0B-07B7-3EE6-E56C-334F7558106E}" dt="2025-03-24T15:27:48.202" v="74" actId="20577"/>
          <ac:spMkLst>
            <pc:docMk/>
            <pc:sldMk cId="1224111307" sldId="289"/>
            <ac:spMk id="2" creationId="{899F296D-BE54-AFFE-755D-5D8BB1F2005F}"/>
          </ac:spMkLst>
        </pc:spChg>
        <pc:spChg chg="mod">
          <ac:chgData name="Makala Reynolds" userId="S::mreynolds@tre.org::5541d09a-16af-4181-9b0b-29c487c62c5e" providerId="AD" clId="Web-{C661EA0B-07B7-3EE6-E56C-334F7558106E}" dt="2025-03-24T15:28:21.514" v="112" actId="20577"/>
          <ac:spMkLst>
            <pc:docMk/>
            <pc:sldMk cId="1224111307" sldId="289"/>
            <ac:spMk id="3" creationId="{D573F42E-02A7-0CA0-F27A-1ADD8BDE63EE}"/>
          </ac:spMkLst>
        </pc:spChg>
        <pc:picChg chg="add mod">
          <ac:chgData name="Makala Reynolds" userId="S::mreynolds@tre.org::5541d09a-16af-4181-9b0b-29c487c62c5e" providerId="AD" clId="Web-{C661EA0B-07B7-3EE6-E56C-334F7558106E}" dt="2025-03-24T15:28:25.389" v="114" actId="1076"/>
          <ac:picMkLst>
            <pc:docMk/>
            <pc:sldMk cId="1224111307" sldId="289"/>
            <ac:picMk id="4" creationId="{4AC9799C-DF6B-D6EA-8B73-0FCCB4C52D49}"/>
          </ac:picMkLst>
        </pc:picChg>
      </pc:sldChg>
      <pc:sldChg chg="addSp modSp new">
        <pc:chgData name="Makala Reynolds" userId="S::mreynolds@tre.org::5541d09a-16af-4181-9b0b-29c487c62c5e" providerId="AD" clId="Web-{C661EA0B-07B7-3EE6-E56C-334F7558106E}" dt="2025-03-24T15:29:42.593" v="182" actId="1076"/>
        <pc:sldMkLst>
          <pc:docMk/>
          <pc:sldMk cId="2581633299" sldId="290"/>
        </pc:sldMkLst>
        <pc:spChg chg="mod">
          <ac:chgData name="Makala Reynolds" userId="S::mreynolds@tre.org::5541d09a-16af-4181-9b0b-29c487c62c5e" providerId="AD" clId="Web-{C661EA0B-07B7-3EE6-E56C-334F7558106E}" dt="2025-03-24T15:28:43.921" v="122" actId="20577"/>
          <ac:spMkLst>
            <pc:docMk/>
            <pc:sldMk cId="2581633299" sldId="290"/>
            <ac:spMk id="2" creationId="{11C9F85E-DA67-714B-FC92-C0C29068E7AC}"/>
          </ac:spMkLst>
        </pc:spChg>
        <pc:spChg chg="mod">
          <ac:chgData name="Makala Reynolds" userId="S::mreynolds@tre.org::5541d09a-16af-4181-9b0b-29c487c62c5e" providerId="AD" clId="Web-{C661EA0B-07B7-3EE6-E56C-334F7558106E}" dt="2025-03-24T15:29:38.140" v="180" actId="20577"/>
          <ac:spMkLst>
            <pc:docMk/>
            <pc:sldMk cId="2581633299" sldId="290"/>
            <ac:spMk id="3" creationId="{1CD3E920-0720-03F1-003D-C924ECD5CD7A}"/>
          </ac:spMkLst>
        </pc:spChg>
        <pc:picChg chg="add mod">
          <ac:chgData name="Makala Reynolds" userId="S::mreynolds@tre.org::5541d09a-16af-4181-9b0b-29c487c62c5e" providerId="AD" clId="Web-{C661EA0B-07B7-3EE6-E56C-334F7558106E}" dt="2025-03-24T15:29:42.593" v="182" actId="1076"/>
          <ac:picMkLst>
            <pc:docMk/>
            <pc:sldMk cId="2581633299" sldId="290"/>
            <ac:picMk id="4" creationId="{E5B16807-69CF-9A9C-AE14-B6DB02045A36}"/>
          </ac:picMkLst>
        </pc:picChg>
      </pc:sldChg>
      <pc:sldChg chg="addSp modSp new">
        <pc:chgData name="Makala Reynolds" userId="S::mreynolds@tre.org::5541d09a-16af-4181-9b0b-29c487c62c5e" providerId="AD" clId="Web-{C661EA0B-07B7-3EE6-E56C-334F7558106E}" dt="2025-03-24T15:30:51.031" v="226" actId="1076"/>
        <pc:sldMkLst>
          <pc:docMk/>
          <pc:sldMk cId="1393934548" sldId="291"/>
        </pc:sldMkLst>
        <pc:spChg chg="mod">
          <ac:chgData name="Makala Reynolds" userId="S::mreynolds@tre.org::5541d09a-16af-4181-9b0b-29c487c62c5e" providerId="AD" clId="Web-{C661EA0B-07B7-3EE6-E56C-334F7558106E}" dt="2025-03-24T15:30:06.124" v="193" actId="20577"/>
          <ac:spMkLst>
            <pc:docMk/>
            <pc:sldMk cId="1393934548" sldId="291"/>
            <ac:spMk id="2" creationId="{D0B4BEF3-A7A4-0BA3-6843-A5822199F5DA}"/>
          </ac:spMkLst>
        </pc:spChg>
        <pc:spChg chg="mod">
          <ac:chgData name="Makala Reynolds" userId="S::mreynolds@tre.org::5541d09a-16af-4181-9b0b-29c487c62c5e" providerId="AD" clId="Web-{C661EA0B-07B7-3EE6-E56C-334F7558106E}" dt="2025-03-24T15:30:37.062" v="223" actId="20577"/>
          <ac:spMkLst>
            <pc:docMk/>
            <pc:sldMk cId="1393934548" sldId="291"/>
            <ac:spMk id="3" creationId="{54D831E7-0710-8BE0-5B5D-A5CD70525D69}"/>
          </ac:spMkLst>
        </pc:spChg>
        <pc:picChg chg="add mod">
          <ac:chgData name="Makala Reynolds" userId="S::mreynolds@tre.org::5541d09a-16af-4181-9b0b-29c487c62c5e" providerId="AD" clId="Web-{C661EA0B-07B7-3EE6-E56C-334F7558106E}" dt="2025-03-24T15:30:51.031" v="226" actId="1076"/>
          <ac:picMkLst>
            <pc:docMk/>
            <pc:sldMk cId="1393934548" sldId="291"/>
            <ac:picMk id="4" creationId="{5BC2BC5C-797A-9369-DC26-75C914530D4E}"/>
          </ac:picMkLst>
        </pc:picChg>
      </pc:sldChg>
      <pc:sldChg chg="addSp modSp new">
        <pc:chgData name="Makala Reynolds" userId="S::mreynolds@tre.org::5541d09a-16af-4181-9b0b-29c487c62c5e" providerId="AD" clId="Web-{C661EA0B-07B7-3EE6-E56C-334F7558106E}" dt="2025-03-24T15:32:20.015" v="250" actId="1076"/>
        <pc:sldMkLst>
          <pc:docMk/>
          <pc:sldMk cId="1520666344" sldId="292"/>
        </pc:sldMkLst>
        <pc:spChg chg="mod">
          <ac:chgData name="Makala Reynolds" userId="S::mreynolds@tre.org::5541d09a-16af-4181-9b0b-29c487c62c5e" providerId="AD" clId="Web-{C661EA0B-07B7-3EE6-E56C-334F7558106E}" dt="2025-03-24T15:31:50.547" v="240" actId="20577"/>
          <ac:spMkLst>
            <pc:docMk/>
            <pc:sldMk cId="1520666344" sldId="292"/>
            <ac:spMk id="2" creationId="{AC8A0A5C-26C3-1D83-0A30-B1200ACB30D7}"/>
          </ac:spMkLst>
        </pc:spChg>
        <pc:spChg chg="mod">
          <ac:chgData name="Makala Reynolds" userId="S::mreynolds@tre.org::5541d09a-16af-4181-9b0b-29c487c62c5e" providerId="AD" clId="Web-{C661EA0B-07B7-3EE6-E56C-334F7558106E}" dt="2025-03-24T15:32:12.547" v="247" actId="20577"/>
          <ac:spMkLst>
            <pc:docMk/>
            <pc:sldMk cId="1520666344" sldId="292"/>
            <ac:spMk id="3" creationId="{F2ED85CD-3F13-9ACF-827A-76ED21EA2B03}"/>
          </ac:spMkLst>
        </pc:spChg>
        <pc:picChg chg="add mod">
          <ac:chgData name="Makala Reynolds" userId="S::mreynolds@tre.org::5541d09a-16af-4181-9b0b-29c487c62c5e" providerId="AD" clId="Web-{C661EA0B-07B7-3EE6-E56C-334F7558106E}" dt="2025-03-24T15:32:20.015" v="250" actId="1076"/>
          <ac:picMkLst>
            <pc:docMk/>
            <pc:sldMk cId="1520666344" sldId="292"/>
            <ac:picMk id="4" creationId="{C1B1D706-D9CA-5929-7208-AF438573EF0F}"/>
          </ac:picMkLst>
        </pc:picChg>
      </pc:sldChg>
      <pc:sldChg chg="addSp modSp new">
        <pc:chgData name="Makala Reynolds" userId="S::mreynolds@tre.org::5541d09a-16af-4181-9b0b-29c487c62c5e" providerId="AD" clId="Web-{C661EA0B-07B7-3EE6-E56C-334F7558106E}" dt="2025-03-24T15:38:17.407" v="376" actId="1076"/>
        <pc:sldMkLst>
          <pc:docMk/>
          <pc:sldMk cId="4054209747" sldId="293"/>
        </pc:sldMkLst>
        <pc:spChg chg="mod">
          <ac:chgData name="Makala Reynolds" userId="S::mreynolds@tre.org::5541d09a-16af-4181-9b0b-29c487c62c5e" providerId="AD" clId="Web-{C661EA0B-07B7-3EE6-E56C-334F7558106E}" dt="2025-03-24T15:35:28.579" v="292" actId="20577"/>
          <ac:spMkLst>
            <pc:docMk/>
            <pc:sldMk cId="4054209747" sldId="293"/>
            <ac:spMk id="2" creationId="{45173C8A-771C-FEE0-0223-AFA7BB9B6ABC}"/>
          </ac:spMkLst>
        </pc:spChg>
        <pc:spChg chg="mod">
          <ac:chgData name="Makala Reynolds" userId="S::mreynolds@tre.org::5541d09a-16af-4181-9b0b-29c487c62c5e" providerId="AD" clId="Web-{C661EA0B-07B7-3EE6-E56C-334F7558106E}" dt="2025-03-24T15:38:04.579" v="373" actId="20577"/>
          <ac:spMkLst>
            <pc:docMk/>
            <pc:sldMk cId="4054209747" sldId="293"/>
            <ac:spMk id="3" creationId="{69C35EE8-0429-F653-699F-AF94D6DAA276}"/>
          </ac:spMkLst>
        </pc:spChg>
        <pc:picChg chg="add mod">
          <ac:chgData name="Makala Reynolds" userId="S::mreynolds@tre.org::5541d09a-16af-4181-9b0b-29c487c62c5e" providerId="AD" clId="Web-{C661EA0B-07B7-3EE6-E56C-334F7558106E}" dt="2025-03-24T15:38:17.407" v="376" actId="1076"/>
          <ac:picMkLst>
            <pc:docMk/>
            <pc:sldMk cId="4054209747" sldId="293"/>
            <ac:picMk id="4" creationId="{D7B57003-D91B-C58D-6F14-F1FA8B349EBA}"/>
          </ac:picMkLst>
        </pc:picChg>
      </pc:sldChg>
      <pc:sldChg chg="addSp modSp new">
        <pc:chgData name="Makala Reynolds" userId="S::mreynolds@tre.org::5541d09a-16af-4181-9b0b-29c487c62c5e" providerId="AD" clId="Web-{C661EA0B-07B7-3EE6-E56C-334F7558106E}" dt="2025-03-24T17:26:10.788" v="1061" actId="20577"/>
        <pc:sldMkLst>
          <pc:docMk/>
          <pc:sldMk cId="3842291994" sldId="294"/>
        </pc:sldMkLst>
        <pc:spChg chg="mod">
          <ac:chgData name="Makala Reynolds" userId="S::mreynolds@tre.org::5541d09a-16af-4181-9b0b-29c487c62c5e" providerId="AD" clId="Web-{C661EA0B-07B7-3EE6-E56C-334F7558106E}" dt="2025-03-24T15:39:18.580" v="399" actId="20577"/>
          <ac:spMkLst>
            <pc:docMk/>
            <pc:sldMk cId="3842291994" sldId="294"/>
            <ac:spMk id="2" creationId="{CD77EF56-EE2C-DFF6-0B01-E7E8404B9E17}"/>
          </ac:spMkLst>
        </pc:spChg>
        <pc:spChg chg="mod">
          <ac:chgData name="Makala Reynolds" userId="S::mreynolds@tre.org::5541d09a-16af-4181-9b0b-29c487c62c5e" providerId="AD" clId="Web-{C661EA0B-07B7-3EE6-E56C-334F7558106E}" dt="2025-03-24T17:26:10.788" v="1061" actId="20577"/>
          <ac:spMkLst>
            <pc:docMk/>
            <pc:sldMk cId="3842291994" sldId="294"/>
            <ac:spMk id="3" creationId="{CBDD9074-F13C-ECC7-A033-608D8F3F5F1F}"/>
          </ac:spMkLst>
        </pc:spChg>
        <pc:picChg chg="add mod">
          <ac:chgData name="Makala Reynolds" userId="S::mreynolds@tre.org::5541d09a-16af-4181-9b0b-29c487c62c5e" providerId="AD" clId="Web-{C661EA0B-07B7-3EE6-E56C-334F7558106E}" dt="2025-03-24T15:40:07.814" v="451" actId="1076"/>
          <ac:picMkLst>
            <pc:docMk/>
            <pc:sldMk cId="3842291994" sldId="294"/>
            <ac:picMk id="4" creationId="{31BA4F2F-1DBD-A0DF-0D40-1C98018429F0}"/>
          </ac:picMkLst>
        </pc:picChg>
      </pc:sldChg>
      <pc:sldChg chg="addSp delSp modSp new">
        <pc:chgData name="Makala Reynolds" userId="S::mreynolds@tre.org::5541d09a-16af-4181-9b0b-29c487c62c5e" providerId="AD" clId="Web-{C661EA0B-07B7-3EE6-E56C-334F7558106E}" dt="2025-03-24T15:42:58.518" v="554" actId="1076"/>
        <pc:sldMkLst>
          <pc:docMk/>
          <pc:sldMk cId="3981345726" sldId="295"/>
        </pc:sldMkLst>
        <pc:spChg chg="mod">
          <ac:chgData name="Makala Reynolds" userId="S::mreynolds@tre.org::5541d09a-16af-4181-9b0b-29c487c62c5e" providerId="AD" clId="Web-{C661EA0B-07B7-3EE6-E56C-334F7558106E}" dt="2025-03-24T15:41:26.299" v="488" actId="20577"/>
          <ac:spMkLst>
            <pc:docMk/>
            <pc:sldMk cId="3981345726" sldId="295"/>
            <ac:spMk id="2" creationId="{5E247EB2-BFAE-860A-9B45-0C0C30B525B1}"/>
          </ac:spMkLst>
        </pc:spChg>
        <pc:spChg chg="mod">
          <ac:chgData name="Makala Reynolds" userId="S::mreynolds@tre.org::5541d09a-16af-4181-9b0b-29c487c62c5e" providerId="AD" clId="Web-{C661EA0B-07B7-3EE6-E56C-334F7558106E}" dt="2025-03-24T15:41:58.330" v="542" actId="20577"/>
          <ac:spMkLst>
            <pc:docMk/>
            <pc:sldMk cId="3981345726" sldId="295"/>
            <ac:spMk id="3" creationId="{BDE9EB8B-4575-36B6-892C-D83378D76AA8}"/>
          </ac:spMkLst>
        </pc:spChg>
        <pc:picChg chg="add del mod">
          <ac:chgData name="Makala Reynolds" userId="S::mreynolds@tre.org::5541d09a-16af-4181-9b0b-29c487c62c5e" providerId="AD" clId="Web-{C661EA0B-07B7-3EE6-E56C-334F7558106E}" dt="2025-03-24T15:42:06.127" v="545"/>
          <ac:picMkLst>
            <pc:docMk/>
            <pc:sldMk cId="3981345726" sldId="295"/>
            <ac:picMk id="4" creationId="{73DF4522-DD35-8E73-73E6-6D53C9D47624}"/>
          </ac:picMkLst>
        </pc:picChg>
        <pc:picChg chg="add mod modCrop">
          <ac:chgData name="Makala Reynolds" userId="S::mreynolds@tre.org::5541d09a-16af-4181-9b0b-29c487c62c5e" providerId="AD" clId="Web-{C661EA0B-07B7-3EE6-E56C-334F7558106E}" dt="2025-03-24T15:42:58.518" v="554" actId="1076"/>
          <ac:picMkLst>
            <pc:docMk/>
            <pc:sldMk cId="3981345726" sldId="295"/>
            <ac:picMk id="5" creationId="{144DAF07-7571-2645-C774-B589D21B1DFF}"/>
          </ac:picMkLst>
        </pc:picChg>
      </pc:sldChg>
      <pc:sldChg chg="modSp new">
        <pc:chgData name="Makala Reynolds" userId="S::mreynolds@tre.org::5541d09a-16af-4181-9b0b-29c487c62c5e" providerId="AD" clId="Web-{C661EA0B-07B7-3EE6-E56C-334F7558106E}" dt="2025-03-24T15:46:51.769" v="714" actId="20577"/>
        <pc:sldMkLst>
          <pc:docMk/>
          <pc:sldMk cId="600919046" sldId="296"/>
        </pc:sldMkLst>
        <pc:spChg chg="mod">
          <ac:chgData name="Makala Reynolds" userId="S::mreynolds@tre.org::5541d09a-16af-4181-9b0b-29c487c62c5e" providerId="AD" clId="Web-{C661EA0B-07B7-3EE6-E56C-334F7558106E}" dt="2025-03-24T15:43:27.331" v="568" actId="20577"/>
          <ac:spMkLst>
            <pc:docMk/>
            <pc:sldMk cId="600919046" sldId="296"/>
            <ac:spMk id="2" creationId="{7B5E0CB4-DA8E-EA97-2FB7-1AF570A242BD}"/>
          </ac:spMkLst>
        </pc:spChg>
        <pc:spChg chg="mod">
          <ac:chgData name="Makala Reynolds" userId="S::mreynolds@tre.org::5541d09a-16af-4181-9b0b-29c487c62c5e" providerId="AD" clId="Web-{C661EA0B-07B7-3EE6-E56C-334F7558106E}" dt="2025-03-24T15:46:51.769" v="714" actId="20577"/>
          <ac:spMkLst>
            <pc:docMk/>
            <pc:sldMk cId="600919046" sldId="296"/>
            <ac:spMk id="3" creationId="{8540742C-55EF-3B2E-8CB0-0E849FA22383}"/>
          </ac:spMkLst>
        </pc:spChg>
      </pc:sldChg>
      <pc:sldChg chg="addSp modSp new">
        <pc:chgData name="Makala Reynolds" userId="S::mreynolds@tre.org::5541d09a-16af-4181-9b0b-29c487c62c5e" providerId="AD" clId="Web-{C661EA0B-07B7-3EE6-E56C-334F7558106E}" dt="2025-03-24T15:47:29.410" v="721" actId="1076"/>
        <pc:sldMkLst>
          <pc:docMk/>
          <pc:sldMk cId="2591376614" sldId="297"/>
        </pc:sldMkLst>
        <pc:spChg chg="mod">
          <ac:chgData name="Makala Reynolds" userId="S::mreynolds@tre.org::5541d09a-16af-4181-9b0b-29c487c62c5e" providerId="AD" clId="Web-{C661EA0B-07B7-3EE6-E56C-334F7558106E}" dt="2025-03-24T15:46:19.956" v="678" actId="20577"/>
          <ac:spMkLst>
            <pc:docMk/>
            <pc:sldMk cId="2591376614" sldId="297"/>
            <ac:spMk id="2" creationId="{B0F8EC89-9026-CC4D-C437-448DB23B047E}"/>
          </ac:spMkLst>
        </pc:spChg>
        <pc:spChg chg="mod">
          <ac:chgData name="Makala Reynolds" userId="S::mreynolds@tre.org::5541d09a-16af-4181-9b0b-29c487c62c5e" providerId="AD" clId="Web-{C661EA0B-07B7-3EE6-E56C-334F7558106E}" dt="2025-03-24T15:47:22.379" v="718" actId="20577"/>
          <ac:spMkLst>
            <pc:docMk/>
            <pc:sldMk cId="2591376614" sldId="297"/>
            <ac:spMk id="3" creationId="{CA91B3CD-4173-BD5D-EFD3-D96FEA76F458}"/>
          </ac:spMkLst>
        </pc:spChg>
        <pc:picChg chg="add mod">
          <ac:chgData name="Makala Reynolds" userId="S::mreynolds@tre.org::5541d09a-16af-4181-9b0b-29c487c62c5e" providerId="AD" clId="Web-{C661EA0B-07B7-3EE6-E56C-334F7558106E}" dt="2025-03-24T15:47:29.410" v="721" actId="1076"/>
          <ac:picMkLst>
            <pc:docMk/>
            <pc:sldMk cId="2591376614" sldId="297"/>
            <ac:picMk id="4" creationId="{7058BF5C-57B3-3044-FAE6-A6A2271DD0E8}"/>
          </ac:picMkLst>
        </pc:picChg>
      </pc:sldChg>
      <pc:sldChg chg="addSp modSp new">
        <pc:chgData name="Makala Reynolds" userId="S::mreynolds@tre.org::5541d09a-16af-4181-9b0b-29c487c62c5e" providerId="AD" clId="Web-{C661EA0B-07B7-3EE6-E56C-334F7558106E}" dt="2025-03-24T15:51:30.098" v="833" actId="20577"/>
        <pc:sldMkLst>
          <pc:docMk/>
          <pc:sldMk cId="4292915544" sldId="298"/>
        </pc:sldMkLst>
        <pc:spChg chg="mod">
          <ac:chgData name="Makala Reynolds" userId="S::mreynolds@tre.org::5541d09a-16af-4181-9b0b-29c487c62c5e" providerId="AD" clId="Web-{C661EA0B-07B7-3EE6-E56C-334F7558106E}" dt="2025-03-24T15:51:30.098" v="833" actId="20577"/>
          <ac:spMkLst>
            <pc:docMk/>
            <pc:sldMk cId="4292915544" sldId="298"/>
            <ac:spMk id="2" creationId="{5BBAFC3E-DB7E-E840-D4E5-7D00A7ADE266}"/>
          </ac:spMkLst>
        </pc:spChg>
        <pc:spChg chg="mod">
          <ac:chgData name="Makala Reynolds" userId="S::mreynolds@tre.org::5541d09a-16af-4181-9b0b-29c487c62c5e" providerId="AD" clId="Web-{C661EA0B-07B7-3EE6-E56C-334F7558106E}" dt="2025-03-24T15:50:18.973" v="808" actId="20577"/>
          <ac:spMkLst>
            <pc:docMk/>
            <pc:sldMk cId="4292915544" sldId="298"/>
            <ac:spMk id="3" creationId="{23E7BAAA-FBD4-5CD8-DBB1-A3B04808F706}"/>
          </ac:spMkLst>
        </pc:spChg>
        <pc:picChg chg="add mod">
          <ac:chgData name="Makala Reynolds" userId="S::mreynolds@tre.org::5541d09a-16af-4181-9b0b-29c487c62c5e" providerId="AD" clId="Web-{C661EA0B-07B7-3EE6-E56C-334F7558106E}" dt="2025-03-24T15:50:55.114" v="811" actId="14100"/>
          <ac:picMkLst>
            <pc:docMk/>
            <pc:sldMk cId="4292915544" sldId="298"/>
            <ac:picMk id="4" creationId="{C89970E0-96B8-70FE-5084-9C061BA3081E}"/>
          </ac:picMkLst>
        </pc:picChg>
      </pc:sldChg>
      <pc:sldChg chg="addSp delSp modSp new">
        <pc:chgData name="Makala Reynolds" userId="S::mreynolds@tre.org::5541d09a-16af-4181-9b0b-29c487c62c5e" providerId="AD" clId="Web-{C661EA0B-07B7-3EE6-E56C-334F7558106E}" dt="2025-03-24T16:06:21.431" v="911" actId="1076"/>
        <pc:sldMkLst>
          <pc:docMk/>
          <pc:sldMk cId="509404112" sldId="299"/>
        </pc:sldMkLst>
        <pc:spChg chg="mod">
          <ac:chgData name="Makala Reynolds" userId="S::mreynolds@tre.org::5541d09a-16af-4181-9b0b-29c487c62c5e" providerId="AD" clId="Web-{C661EA0B-07B7-3EE6-E56C-334F7558106E}" dt="2025-03-24T15:51:22.739" v="824" actId="20577"/>
          <ac:spMkLst>
            <pc:docMk/>
            <pc:sldMk cId="509404112" sldId="299"/>
            <ac:spMk id="2" creationId="{D720B5F5-2394-D020-447C-39331E8FEF07}"/>
          </ac:spMkLst>
        </pc:spChg>
        <pc:spChg chg="mod">
          <ac:chgData name="Makala Reynolds" userId="S::mreynolds@tre.org::5541d09a-16af-4181-9b0b-29c487c62c5e" providerId="AD" clId="Web-{C661EA0B-07B7-3EE6-E56C-334F7558106E}" dt="2025-03-24T16:06:14.056" v="908" actId="20577"/>
          <ac:spMkLst>
            <pc:docMk/>
            <pc:sldMk cId="509404112" sldId="299"/>
            <ac:spMk id="3" creationId="{54D899A6-4ED4-35F6-1DCC-6C8938C9C14F}"/>
          </ac:spMkLst>
        </pc:spChg>
        <pc:picChg chg="add del mod">
          <ac:chgData name="Makala Reynolds" userId="S::mreynolds@tre.org::5541d09a-16af-4181-9b0b-29c487c62c5e" providerId="AD" clId="Web-{C661EA0B-07B7-3EE6-E56C-334F7558106E}" dt="2025-03-24T15:59:00.866" v="907"/>
          <ac:picMkLst>
            <pc:docMk/>
            <pc:sldMk cId="509404112" sldId="299"/>
            <ac:picMk id="4" creationId="{DABEDC1A-417E-7A91-86F2-38268CFBEBD7}"/>
          </ac:picMkLst>
        </pc:picChg>
        <pc:picChg chg="add mod">
          <ac:chgData name="Makala Reynolds" userId="S::mreynolds@tre.org::5541d09a-16af-4181-9b0b-29c487c62c5e" providerId="AD" clId="Web-{C661EA0B-07B7-3EE6-E56C-334F7558106E}" dt="2025-03-24T16:06:21.431" v="911" actId="1076"/>
          <ac:picMkLst>
            <pc:docMk/>
            <pc:sldMk cId="509404112" sldId="299"/>
            <ac:picMk id="5" creationId="{0A802068-C3FA-C8B7-2050-54DC1A47798F}"/>
          </ac:picMkLst>
        </pc:picChg>
      </pc:sldChg>
      <pc:sldChg chg="addSp modSp new">
        <pc:chgData name="Makala Reynolds" userId="S::mreynolds@tre.org::5541d09a-16af-4181-9b0b-29c487c62c5e" providerId="AD" clId="Web-{C661EA0B-07B7-3EE6-E56C-334F7558106E}" dt="2025-03-24T18:10:33.131" v="1335" actId="20577"/>
        <pc:sldMkLst>
          <pc:docMk/>
          <pc:sldMk cId="190663478" sldId="300"/>
        </pc:sldMkLst>
        <pc:spChg chg="mod">
          <ac:chgData name="Makala Reynolds" userId="S::mreynolds@tre.org::5541d09a-16af-4181-9b0b-29c487c62c5e" providerId="AD" clId="Web-{C661EA0B-07B7-3EE6-E56C-334F7558106E}" dt="2025-03-24T18:10:33.131" v="1335" actId="20577"/>
          <ac:spMkLst>
            <pc:docMk/>
            <pc:sldMk cId="190663478" sldId="300"/>
            <ac:spMk id="2" creationId="{D971E5C5-4560-A36C-C14C-9962EC4EC3D2}"/>
          </ac:spMkLst>
        </pc:spChg>
        <pc:spChg chg="mod">
          <ac:chgData name="Makala Reynolds" userId="S::mreynolds@tre.org::5541d09a-16af-4181-9b0b-29c487c62c5e" providerId="AD" clId="Web-{C661EA0B-07B7-3EE6-E56C-334F7558106E}" dt="2025-03-24T16:58:31.232" v="1024" actId="20577"/>
          <ac:spMkLst>
            <pc:docMk/>
            <pc:sldMk cId="190663478" sldId="300"/>
            <ac:spMk id="3" creationId="{9626D2D2-9383-5D02-7182-5FCE5C277260}"/>
          </ac:spMkLst>
        </pc:spChg>
        <pc:picChg chg="add mod">
          <ac:chgData name="Makala Reynolds" userId="S::mreynolds@tre.org::5541d09a-16af-4181-9b0b-29c487c62c5e" providerId="AD" clId="Web-{C661EA0B-07B7-3EE6-E56C-334F7558106E}" dt="2025-03-24T16:58:46.060" v="1029" actId="14100"/>
          <ac:picMkLst>
            <pc:docMk/>
            <pc:sldMk cId="190663478" sldId="300"/>
            <ac:picMk id="4" creationId="{5921A42D-7292-DA92-05F1-A86E60F7FFCE}"/>
          </ac:picMkLst>
        </pc:picChg>
      </pc:sldChg>
      <pc:sldChg chg="addSp delSp modSp new">
        <pc:chgData name="Makala Reynolds" userId="S::mreynolds@tre.org::5541d09a-16af-4181-9b0b-29c487c62c5e" providerId="AD" clId="Web-{C661EA0B-07B7-3EE6-E56C-334F7558106E}" dt="2025-03-24T18:10:43.866" v="1350" actId="20577"/>
        <pc:sldMkLst>
          <pc:docMk/>
          <pc:sldMk cId="2647624038" sldId="301"/>
        </pc:sldMkLst>
        <pc:spChg chg="mod">
          <ac:chgData name="Makala Reynolds" userId="S::mreynolds@tre.org::5541d09a-16af-4181-9b0b-29c487c62c5e" providerId="AD" clId="Web-{C661EA0B-07B7-3EE6-E56C-334F7558106E}" dt="2025-03-24T18:10:43.866" v="1350" actId="20577"/>
          <ac:spMkLst>
            <pc:docMk/>
            <pc:sldMk cId="2647624038" sldId="301"/>
            <ac:spMk id="2" creationId="{4752AEAC-47AC-7BD4-CF4D-B36B3BCF33C0}"/>
          </ac:spMkLst>
        </pc:spChg>
        <pc:spChg chg="add del mod">
          <ac:chgData name="Makala Reynolds" userId="S::mreynolds@tre.org::5541d09a-16af-4181-9b0b-29c487c62c5e" providerId="AD" clId="Web-{C661EA0B-07B7-3EE6-E56C-334F7558106E}" dt="2025-03-24T18:02:57.755" v="1142" actId="20577"/>
          <ac:spMkLst>
            <pc:docMk/>
            <pc:sldMk cId="2647624038" sldId="301"/>
            <ac:spMk id="3" creationId="{479C11B2-7CBB-DA3A-B7F3-28B674B07371}"/>
          </ac:spMkLst>
        </pc:spChg>
        <pc:picChg chg="add del mod ord">
          <ac:chgData name="Makala Reynolds" userId="S::mreynolds@tre.org::5541d09a-16af-4181-9b0b-29c487c62c5e" providerId="AD" clId="Web-{C661EA0B-07B7-3EE6-E56C-334F7558106E}" dt="2025-03-24T18:01:49.270" v="1065"/>
          <ac:picMkLst>
            <pc:docMk/>
            <pc:sldMk cId="2647624038" sldId="301"/>
            <ac:picMk id="4" creationId="{4E8B8D8A-76E5-E5EE-3435-3625D1A8DC2E}"/>
          </ac:picMkLst>
        </pc:picChg>
        <pc:picChg chg="add mod">
          <ac:chgData name="Makala Reynolds" userId="S::mreynolds@tre.org::5541d09a-16af-4181-9b0b-29c487c62c5e" providerId="AD" clId="Web-{C661EA0B-07B7-3EE6-E56C-334F7558106E}" dt="2025-03-24T18:02:48.364" v="1141" actId="14100"/>
          <ac:picMkLst>
            <pc:docMk/>
            <pc:sldMk cId="2647624038" sldId="301"/>
            <ac:picMk id="5" creationId="{EC2757AD-9726-868A-7350-123BF6E6CBC4}"/>
          </ac:picMkLst>
        </pc:picChg>
      </pc:sldChg>
      <pc:sldChg chg="addSp delSp modSp new">
        <pc:chgData name="Makala Reynolds" userId="S::mreynolds@tre.org::5541d09a-16af-4181-9b0b-29c487c62c5e" providerId="AD" clId="Web-{C661EA0B-07B7-3EE6-E56C-334F7558106E}" dt="2025-03-24T18:10:49.991" v="1351" actId="20577"/>
        <pc:sldMkLst>
          <pc:docMk/>
          <pc:sldMk cId="4185910876" sldId="305"/>
        </pc:sldMkLst>
        <pc:spChg chg="mod">
          <ac:chgData name="Makala Reynolds" userId="S::mreynolds@tre.org::5541d09a-16af-4181-9b0b-29c487c62c5e" providerId="AD" clId="Web-{C661EA0B-07B7-3EE6-E56C-334F7558106E}" dt="2025-03-24T18:10:49.991" v="1351" actId="20577"/>
          <ac:spMkLst>
            <pc:docMk/>
            <pc:sldMk cId="4185910876" sldId="305"/>
            <ac:spMk id="2" creationId="{2256AB44-321D-B6BB-53D7-46630BE5E565}"/>
          </ac:spMkLst>
        </pc:spChg>
        <pc:spChg chg="mod">
          <ac:chgData name="Makala Reynolds" userId="S::mreynolds@tre.org::5541d09a-16af-4181-9b0b-29c487c62c5e" providerId="AD" clId="Web-{C661EA0B-07B7-3EE6-E56C-334F7558106E}" dt="2025-03-24T18:06:25.880" v="1236" actId="20577"/>
          <ac:spMkLst>
            <pc:docMk/>
            <pc:sldMk cId="4185910876" sldId="305"/>
            <ac:spMk id="3" creationId="{2334BB8D-DED7-13F6-E034-D494E6B9B784}"/>
          </ac:spMkLst>
        </pc:spChg>
        <pc:picChg chg="add del mod modCrop">
          <ac:chgData name="Makala Reynolds" userId="S::mreynolds@tre.org::5541d09a-16af-4181-9b0b-29c487c62c5e" providerId="AD" clId="Web-{C661EA0B-07B7-3EE6-E56C-334F7558106E}" dt="2025-03-24T18:05:29.427" v="1228"/>
          <ac:picMkLst>
            <pc:docMk/>
            <pc:sldMk cId="4185910876" sldId="305"/>
            <ac:picMk id="4" creationId="{61740B31-1E3A-62A0-8775-ECFE3C98B439}"/>
          </ac:picMkLst>
        </pc:picChg>
        <pc:picChg chg="add del mod">
          <ac:chgData name="Makala Reynolds" userId="S::mreynolds@tre.org::5541d09a-16af-4181-9b0b-29c487c62c5e" providerId="AD" clId="Web-{C661EA0B-07B7-3EE6-E56C-334F7558106E}" dt="2025-03-24T18:06:10.037" v="1233"/>
          <ac:picMkLst>
            <pc:docMk/>
            <pc:sldMk cId="4185910876" sldId="305"/>
            <ac:picMk id="5" creationId="{C3D18071-04A6-5B43-4BBD-E3E53F0CC81F}"/>
          </ac:picMkLst>
        </pc:picChg>
        <pc:picChg chg="add mod">
          <ac:chgData name="Makala Reynolds" userId="S::mreynolds@tre.org::5541d09a-16af-4181-9b0b-29c487c62c5e" providerId="AD" clId="Web-{C661EA0B-07B7-3EE6-E56C-334F7558106E}" dt="2025-03-24T18:06:41.177" v="1242" actId="14100"/>
          <ac:picMkLst>
            <pc:docMk/>
            <pc:sldMk cId="4185910876" sldId="305"/>
            <ac:picMk id="6" creationId="{6A5D2465-42D3-9954-F8FA-70CC6889F0ED}"/>
          </ac:picMkLst>
        </pc:picChg>
      </pc:sldChg>
      <pc:sldChg chg="addSp delSp modSp new">
        <pc:chgData name="Makala Reynolds" userId="S::mreynolds@tre.org::5541d09a-16af-4181-9b0b-29c487c62c5e" providerId="AD" clId="Web-{C661EA0B-07B7-3EE6-E56C-334F7558106E}" dt="2025-03-24T18:10:56.366" v="1352" actId="20577"/>
        <pc:sldMkLst>
          <pc:docMk/>
          <pc:sldMk cId="328616112" sldId="306"/>
        </pc:sldMkLst>
        <pc:spChg chg="mod">
          <ac:chgData name="Makala Reynolds" userId="S::mreynolds@tre.org::5541d09a-16af-4181-9b0b-29c487c62c5e" providerId="AD" clId="Web-{C661EA0B-07B7-3EE6-E56C-334F7558106E}" dt="2025-03-24T18:10:56.366" v="1352" actId="20577"/>
          <ac:spMkLst>
            <pc:docMk/>
            <pc:sldMk cId="328616112" sldId="306"/>
            <ac:spMk id="2" creationId="{40EA318A-C827-79C6-8DD4-112BFAF115C6}"/>
          </ac:spMkLst>
        </pc:spChg>
        <pc:spChg chg="del">
          <ac:chgData name="Makala Reynolds" userId="S::mreynolds@tre.org::5541d09a-16af-4181-9b0b-29c487c62c5e" providerId="AD" clId="Web-{C661EA0B-07B7-3EE6-E56C-334F7558106E}" dt="2025-03-24T18:09:19.100" v="1265"/>
          <ac:spMkLst>
            <pc:docMk/>
            <pc:sldMk cId="328616112" sldId="306"/>
            <ac:spMk id="3" creationId="{02B893FE-1B4B-D12F-E363-6E97919FD527}"/>
          </ac:spMkLst>
        </pc:spChg>
        <pc:spChg chg="add mod">
          <ac:chgData name="Makala Reynolds" userId="S::mreynolds@tre.org::5541d09a-16af-4181-9b0b-29c487c62c5e" providerId="AD" clId="Web-{C661EA0B-07B7-3EE6-E56C-334F7558106E}" dt="2025-03-24T18:10:02.053" v="1324" actId="20577"/>
          <ac:spMkLst>
            <pc:docMk/>
            <pc:sldMk cId="328616112" sldId="306"/>
            <ac:spMk id="6" creationId="{662F0982-5DA4-21FA-98A2-EA2227744454}"/>
          </ac:spMkLst>
        </pc:spChg>
        <pc:picChg chg="add del mod ord">
          <ac:chgData name="Makala Reynolds" userId="S::mreynolds@tre.org::5541d09a-16af-4181-9b0b-29c487c62c5e" providerId="AD" clId="Web-{C661EA0B-07B7-3EE6-E56C-334F7558106E}" dt="2025-03-24T18:09:21.631" v="1266"/>
          <ac:picMkLst>
            <pc:docMk/>
            <pc:sldMk cId="328616112" sldId="306"/>
            <ac:picMk id="4" creationId="{BE4F8CBA-F5D8-B205-23DE-04D3B9ACBD63}"/>
          </ac:picMkLst>
        </pc:picChg>
        <pc:picChg chg="add mod">
          <ac:chgData name="Makala Reynolds" userId="S::mreynolds@tre.org::5541d09a-16af-4181-9b0b-29c487c62c5e" providerId="AD" clId="Web-{C661EA0B-07B7-3EE6-E56C-334F7558106E}" dt="2025-03-24T18:10:07.912" v="1326" actId="1076"/>
          <ac:picMkLst>
            <pc:docMk/>
            <pc:sldMk cId="328616112" sldId="306"/>
            <ac:picMk id="7" creationId="{126347FC-EF96-8E28-8538-FE912CCAC34F}"/>
          </ac:picMkLst>
        </pc:picChg>
      </pc:sldChg>
      <pc:sldChg chg="addSp modSp new">
        <pc:chgData name="Makala Reynolds" userId="S::mreynolds@tre.org::5541d09a-16af-4181-9b0b-29c487c62c5e" providerId="AD" clId="Web-{C661EA0B-07B7-3EE6-E56C-334F7558106E}" dt="2025-03-24T18:12:17.585" v="1426" actId="20577"/>
        <pc:sldMkLst>
          <pc:docMk/>
          <pc:sldMk cId="3315831221" sldId="307"/>
        </pc:sldMkLst>
        <pc:spChg chg="mod">
          <ac:chgData name="Makala Reynolds" userId="S::mreynolds@tre.org::5541d09a-16af-4181-9b0b-29c487c62c5e" providerId="AD" clId="Web-{C661EA0B-07B7-3EE6-E56C-334F7558106E}" dt="2025-03-24T18:11:48.913" v="1379" actId="20577"/>
          <ac:spMkLst>
            <pc:docMk/>
            <pc:sldMk cId="3315831221" sldId="307"/>
            <ac:spMk id="2" creationId="{95A81CD4-05F2-6320-00F1-2EFBC6F8CCBE}"/>
          </ac:spMkLst>
        </pc:spChg>
        <pc:spChg chg="mod">
          <ac:chgData name="Makala Reynolds" userId="S::mreynolds@tre.org::5541d09a-16af-4181-9b0b-29c487c62c5e" providerId="AD" clId="Web-{C661EA0B-07B7-3EE6-E56C-334F7558106E}" dt="2025-03-24T18:12:17.585" v="1426" actId="20577"/>
          <ac:spMkLst>
            <pc:docMk/>
            <pc:sldMk cId="3315831221" sldId="307"/>
            <ac:spMk id="3" creationId="{4B54EECE-5BEB-C465-EE1C-51B5AA47DEC0}"/>
          </ac:spMkLst>
        </pc:spChg>
        <pc:picChg chg="add mod">
          <ac:chgData name="Makala Reynolds" userId="S::mreynolds@tre.org::5541d09a-16af-4181-9b0b-29c487c62c5e" providerId="AD" clId="Web-{C661EA0B-07B7-3EE6-E56C-334F7558106E}" dt="2025-03-24T18:12:08.788" v="1424" actId="1076"/>
          <ac:picMkLst>
            <pc:docMk/>
            <pc:sldMk cId="3315831221" sldId="307"/>
            <ac:picMk id="4" creationId="{0DD34D85-E9A5-E32B-1EB1-835F85E6281F}"/>
          </ac:picMkLst>
        </pc:picChg>
      </pc:sldChg>
      <pc:sldChg chg="addSp modSp new">
        <pc:chgData name="Makala Reynolds" userId="S::mreynolds@tre.org::5541d09a-16af-4181-9b0b-29c487c62c5e" providerId="AD" clId="Web-{C661EA0B-07B7-3EE6-E56C-334F7558106E}" dt="2025-03-24T18:16:46.398" v="1583" actId="1076"/>
        <pc:sldMkLst>
          <pc:docMk/>
          <pc:sldMk cId="2624610710" sldId="308"/>
        </pc:sldMkLst>
        <pc:spChg chg="mod">
          <ac:chgData name="Makala Reynolds" userId="S::mreynolds@tre.org::5541d09a-16af-4181-9b0b-29c487c62c5e" providerId="AD" clId="Web-{C661EA0B-07B7-3EE6-E56C-334F7558106E}" dt="2025-03-24T18:13:49.835" v="1457" actId="20577"/>
          <ac:spMkLst>
            <pc:docMk/>
            <pc:sldMk cId="2624610710" sldId="308"/>
            <ac:spMk id="2" creationId="{33899178-B9D5-77BA-7DD5-9B4B1B7E4254}"/>
          </ac:spMkLst>
        </pc:spChg>
        <pc:spChg chg="mod">
          <ac:chgData name="Makala Reynolds" userId="S::mreynolds@tre.org::5541d09a-16af-4181-9b0b-29c487c62c5e" providerId="AD" clId="Web-{C661EA0B-07B7-3EE6-E56C-334F7558106E}" dt="2025-03-24T18:15:16.710" v="1572" actId="20577"/>
          <ac:spMkLst>
            <pc:docMk/>
            <pc:sldMk cId="2624610710" sldId="308"/>
            <ac:spMk id="3" creationId="{7BEA259C-2F57-940E-C03D-40A9F47F71A8}"/>
          </ac:spMkLst>
        </pc:spChg>
        <pc:spChg chg="add mod">
          <ac:chgData name="Makala Reynolds" userId="S::mreynolds@tre.org::5541d09a-16af-4181-9b0b-29c487c62c5e" providerId="AD" clId="Web-{C661EA0B-07B7-3EE6-E56C-334F7558106E}" dt="2025-03-24T18:16:40.867" v="1582" actId="1076"/>
          <ac:spMkLst>
            <pc:docMk/>
            <pc:sldMk cId="2624610710" sldId="308"/>
            <ac:spMk id="6" creationId="{BE45E5C2-334A-A262-0917-6DD5F00B3E4E}"/>
          </ac:spMkLst>
        </pc:spChg>
        <pc:picChg chg="add mod modCrop">
          <ac:chgData name="Makala Reynolds" userId="S::mreynolds@tre.org::5541d09a-16af-4181-9b0b-29c487c62c5e" providerId="AD" clId="Web-{C661EA0B-07B7-3EE6-E56C-334F7558106E}" dt="2025-03-24T18:16:08.961" v="1578" actId="1076"/>
          <ac:picMkLst>
            <pc:docMk/>
            <pc:sldMk cId="2624610710" sldId="308"/>
            <ac:picMk id="4" creationId="{B26403B6-92CD-8920-08FA-4477552D2488}"/>
          </ac:picMkLst>
        </pc:picChg>
        <pc:picChg chg="add mod">
          <ac:chgData name="Makala Reynolds" userId="S::mreynolds@tre.org::5541d09a-16af-4181-9b0b-29c487c62c5e" providerId="AD" clId="Web-{C661EA0B-07B7-3EE6-E56C-334F7558106E}" dt="2025-03-24T18:16:46.398" v="1583" actId="1076"/>
          <ac:picMkLst>
            <pc:docMk/>
            <pc:sldMk cId="2624610710" sldId="308"/>
            <ac:picMk id="5" creationId="{D0ABC0AC-342D-EBB3-7DB7-DD5458BF175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E1631D9-8733-2D4D-B7E3-57E3F194D94A}" type="datetimeFigureOut">
              <a:rPr lang="en-US" smtClean="0"/>
              <a:t>3/25/2025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58DE24-E337-254D-9FA0-B6C9BD483E1E}" type="slidenum">
              <a:rPr lang="en-US" smtClean="0"/>
              <a:t>‹#›</a:t>
            </a:fld>
            <a:endParaRPr lang="en-US"/>
          </a:p>
        </p:txBody>
      </p:sp>
    </p:spTree>
    <p:extLst>
      <p:ext uri="{BB962C8B-B14F-4D97-AF65-F5344CB8AC3E}">
        <p14:creationId xmlns:p14="http://schemas.microsoft.com/office/powerpoint/2010/main" val="2605467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FA8C2A-EEE1-4781-919A-4CECFA078726}" type="datetimeFigureOut">
              <a:t>3/25/2025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06FA2D-2EDC-42AD-BC92-CEEF88C00176}" type="slidenum">
              <a:t>‹#›</a:t>
            </a:fld>
            <a:endParaRPr lang="en-US"/>
          </a:p>
        </p:txBody>
      </p:sp>
    </p:spTree>
    <p:extLst>
      <p:ext uri="{BB962C8B-B14F-4D97-AF65-F5344CB8AC3E}">
        <p14:creationId xmlns:p14="http://schemas.microsoft.com/office/powerpoint/2010/main" val="69964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presentation was automatically generated by PowerPoint Copilot based on content found in this document:
https://theresourceexchange-my.sharepoint.com/personal/gmcbride_tre_org/Documents/L%26D%20Work/Notice%20of%20Action%20and%20Appeals/previous%20NOA%20and%20Terminations%20slides.pdf
AI-generated content may be incorrect.</a:t>
            </a:r>
          </a:p>
        </p:txBody>
      </p:sp>
      <p:sp>
        <p:nvSpPr>
          <p:cNvPr id="4" name="Slide Number Placeholder 3"/>
          <p:cNvSpPr>
            <a:spLocks noGrp="1"/>
          </p:cNvSpPr>
          <p:nvPr>
            <p:ph type="sldNum" sz="quarter" idx="5"/>
          </p:nvPr>
        </p:nvSpPr>
        <p:spPr/>
        <p:txBody>
          <a:bodyPr/>
          <a:lstStyle/>
          <a:p>
            <a:fld id="{8B5E4751-8911-4F90-AFF3-60E023A994B7}" type="slidenum">
              <a:t>1</a:t>
            </a:fld>
            <a:endParaRPr lang="en-US"/>
          </a:p>
        </p:txBody>
      </p:sp>
    </p:spTree>
    <p:extLst>
      <p:ext uri="{BB962C8B-B14F-4D97-AF65-F5344CB8AC3E}">
        <p14:creationId xmlns:p14="http://schemas.microsoft.com/office/powerpoint/2010/main" val="34559889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7E973874-A1AC-AE40-BA99-F4FD61E84AF1}"/>
              </a:ext>
            </a:extLst>
          </p:cNvPr>
          <p:cNvSpPr txBox="1">
            <a:spLocks/>
          </p:cNvSpPr>
          <p:nvPr userDrawn="1"/>
        </p:nvSpPr>
        <p:spPr>
          <a:xfrm>
            <a:off x="0" y="6464852"/>
            <a:ext cx="12192000" cy="20244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1800" i="1" kern="1200">
                <a:solidFill>
                  <a:schemeClr val="bg1"/>
                </a:solidFill>
                <a:latin typeface="Fontin"/>
                <a:ea typeface="+mj-ea"/>
                <a:cs typeface="Fontin"/>
              </a:defRPr>
            </a:lvl1pPr>
          </a:lstStyle>
          <a:p>
            <a:r>
              <a:rPr lang="en-US" sz="1800"/>
              <a:t>Empowering People. Strengthening Families. Building Inclusive Communities.</a:t>
            </a:r>
          </a:p>
        </p:txBody>
      </p:sp>
      <p:pic>
        <p:nvPicPr>
          <p:cNvPr id="5" name="Picture 4" descr="TRE-Logo-Horiz-CMYK.eps">
            <a:extLst>
              <a:ext uri="{FF2B5EF4-FFF2-40B4-BE49-F238E27FC236}">
                <a16:creationId xmlns:a16="http://schemas.microsoft.com/office/drawing/2014/main" id="{FF8FA22C-313F-5743-B25B-F82CAC14B0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3229" y="1775130"/>
            <a:ext cx="8025541" cy="2768587"/>
          </a:xfrm>
          <a:prstGeom prst="rect">
            <a:avLst/>
          </a:prstGeom>
        </p:spPr>
      </p:pic>
    </p:spTree>
    <p:extLst>
      <p:ext uri="{BB962C8B-B14F-4D97-AF65-F5344CB8AC3E}">
        <p14:creationId xmlns:p14="http://schemas.microsoft.com/office/powerpoint/2010/main" val="3697649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609600" y="1417638"/>
            <a:ext cx="10972800" cy="0"/>
          </a:xfrm>
          <a:prstGeom prst="line">
            <a:avLst/>
          </a:prstGeom>
          <a:ln w="22225" cap="rnd">
            <a:solidFill>
              <a:srgbClr val="F37053"/>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0248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1FB603B2-94C6-BF47-8C42-0B2806087447}"/>
              </a:ext>
            </a:extLst>
          </p:cNvPr>
          <p:cNvCxnSpPr/>
          <p:nvPr userDrawn="1"/>
        </p:nvCxnSpPr>
        <p:spPr>
          <a:xfrm>
            <a:off x="609600" y="1417638"/>
            <a:ext cx="10972800" cy="0"/>
          </a:xfrm>
          <a:prstGeom prst="line">
            <a:avLst/>
          </a:prstGeom>
          <a:ln w="22225" cap="rnd">
            <a:solidFill>
              <a:srgbClr val="F37053"/>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7001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13B0EA6C-A927-2746-9B33-ED52FE06CC2B}"/>
              </a:ext>
            </a:extLst>
          </p:cNvPr>
          <p:cNvCxnSpPr/>
          <p:nvPr userDrawn="1"/>
        </p:nvCxnSpPr>
        <p:spPr>
          <a:xfrm>
            <a:off x="609600" y="1417638"/>
            <a:ext cx="10972800" cy="0"/>
          </a:xfrm>
          <a:prstGeom prst="line">
            <a:avLst/>
          </a:prstGeom>
          <a:ln w="22225" cap="rnd">
            <a:solidFill>
              <a:srgbClr val="F37053"/>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5154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8" name="Straight Connector 7">
            <a:extLst>
              <a:ext uri="{FF2B5EF4-FFF2-40B4-BE49-F238E27FC236}">
                <a16:creationId xmlns:a16="http://schemas.microsoft.com/office/drawing/2014/main" id="{C59BD202-A237-284F-9332-243756E3D931}"/>
              </a:ext>
            </a:extLst>
          </p:cNvPr>
          <p:cNvCxnSpPr/>
          <p:nvPr userDrawn="1"/>
        </p:nvCxnSpPr>
        <p:spPr>
          <a:xfrm>
            <a:off x="609600" y="1417638"/>
            <a:ext cx="10972800" cy="0"/>
          </a:xfrm>
          <a:prstGeom prst="line">
            <a:avLst/>
          </a:prstGeom>
          <a:ln w="22225" cap="rnd">
            <a:solidFill>
              <a:srgbClr val="F37053"/>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83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 y="1644296"/>
            <a:ext cx="10972800" cy="35197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itle 1"/>
          <p:cNvSpPr>
            <a:spLocks noGrp="1"/>
          </p:cNvSpPr>
          <p:nvPr>
            <p:ph type="title"/>
          </p:nvPr>
        </p:nvSpPr>
        <p:spPr>
          <a:xfrm>
            <a:off x="609600" y="274638"/>
            <a:ext cx="10972800" cy="1143000"/>
          </a:xfrm>
        </p:spPr>
        <p:txBody>
          <a:bodyPr/>
          <a:lstStyle/>
          <a:p>
            <a:r>
              <a:rPr lang="en-US"/>
              <a:t>Click to edit Master title style</a:t>
            </a:r>
          </a:p>
        </p:txBody>
      </p:sp>
      <p:cxnSp>
        <p:nvCxnSpPr>
          <p:cNvPr id="11" name="Straight Connector 10">
            <a:extLst>
              <a:ext uri="{FF2B5EF4-FFF2-40B4-BE49-F238E27FC236}">
                <a16:creationId xmlns:a16="http://schemas.microsoft.com/office/drawing/2014/main" id="{2D003E40-2503-8941-AA9F-6C52C2D0BD8B}"/>
              </a:ext>
            </a:extLst>
          </p:cNvPr>
          <p:cNvCxnSpPr/>
          <p:nvPr userDrawn="1"/>
        </p:nvCxnSpPr>
        <p:spPr>
          <a:xfrm>
            <a:off x="609600" y="1417638"/>
            <a:ext cx="10972800" cy="0"/>
          </a:xfrm>
          <a:prstGeom prst="line">
            <a:avLst/>
          </a:prstGeom>
          <a:ln w="22225" cap="rnd">
            <a:solidFill>
              <a:srgbClr val="F37053"/>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14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09600" y="2756735"/>
            <a:ext cx="10972800" cy="11430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382577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609600" y="1417638"/>
            <a:ext cx="10972800" cy="0"/>
          </a:xfrm>
          <a:prstGeom prst="line">
            <a:avLst/>
          </a:prstGeom>
          <a:ln w="22225" cap="rnd">
            <a:solidFill>
              <a:srgbClr val="7C5950"/>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9889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5E801470-596B-9C40-8462-526EFFA56721}"/>
              </a:ext>
            </a:extLst>
          </p:cNvPr>
          <p:cNvCxnSpPr/>
          <p:nvPr userDrawn="1"/>
        </p:nvCxnSpPr>
        <p:spPr>
          <a:xfrm>
            <a:off x="609600" y="1417638"/>
            <a:ext cx="10972800" cy="0"/>
          </a:xfrm>
          <a:prstGeom prst="line">
            <a:avLst/>
          </a:prstGeom>
          <a:ln w="22225" cap="rnd">
            <a:solidFill>
              <a:srgbClr val="7C5950"/>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18768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FAA6C95-7425-3C44-85AE-245693621168}"/>
              </a:ext>
            </a:extLst>
          </p:cNvPr>
          <p:cNvCxnSpPr/>
          <p:nvPr userDrawn="1"/>
        </p:nvCxnSpPr>
        <p:spPr>
          <a:xfrm>
            <a:off x="609600" y="1417638"/>
            <a:ext cx="10972800" cy="0"/>
          </a:xfrm>
          <a:prstGeom prst="line">
            <a:avLst/>
          </a:prstGeom>
          <a:ln w="22225" cap="rnd">
            <a:solidFill>
              <a:srgbClr val="7C5950"/>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2213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7" name="Straight Connector 6">
            <a:extLst>
              <a:ext uri="{FF2B5EF4-FFF2-40B4-BE49-F238E27FC236}">
                <a16:creationId xmlns:a16="http://schemas.microsoft.com/office/drawing/2014/main" id="{E5D4E58A-D515-5040-A65A-A612A2F732FE}"/>
              </a:ext>
            </a:extLst>
          </p:cNvPr>
          <p:cNvCxnSpPr/>
          <p:nvPr userDrawn="1"/>
        </p:nvCxnSpPr>
        <p:spPr>
          <a:xfrm>
            <a:off x="609600" y="1417638"/>
            <a:ext cx="10972800" cy="0"/>
          </a:xfrm>
          <a:prstGeom prst="line">
            <a:avLst/>
          </a:prstGeom>
          <a:ln w="22225" cap="rnd">
            <a:solidFill>
              <a:srgbClr val="7C5950"/>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0640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C571A61-A073-DD4D-8499-F171A2A7AE61}"/>
              </a:ext>
            </a:extLst>
          </p:cNvPr>
          <p:cNvSpPr>
            <a:spLocks noGrp="1"/>
          </p:cNvSpPr>
          <p:nvPr>
            <p:ph type="ctrTitle"/>
          </p:nvPr>
        </p:nvSpPr>
        <p:spPr>
          <a:xfrm>
            <a:off x="914400" y="3550470"/>
            <a:ext cx="10363200" cy="1803309"/>
          </a:xfrm>
          <a:prstGeom prst="roundRect">
            <a:avLst/>
          </a:prstGeom>
          <a:solidFill>
            <a:srgbClr val="F2EEE2"/>
          </a:solidFill>
          <a:ln w="22225" cap="rnd">
            <a:solidFill>
              <a:srgbClr val="008671"/>
            </a:solidFill>
            <a:prstDash val="sysDot"/>
          </a:ln>
        </p:spPr>
        <p:txBody>
          <a:bodyPr>
            <a:normAutofit/>
          </a:bodyPr>
          <a:lstStyle>
            <a:lvl1pPr>
              <a:defRPr lang="en-US" sz="4000" dirty="0">
                <a:solidFill>
                  <a:srgbClr val="008671"/>
                </a:solidFill>
                <a:latin typeface="Fontin"/>
                <a:cs typeface="Fontin"/>
              </a:defRPr>
            </a:lvl1pPr>
          </a:lstStyle>
          <a:p>
            <a:r>
              <a:rPr lang="en-US"/>
              <a:t>Click to edit Master title style</a:t>
            </a:r>
          </a:p>
        </p:txBody>
      </p:sp>
      <p:pic>
        <p:nvPicPr>
          <p:cNvPr id="5" name="Picture 4" descr="TRE-Logo-Horiz-CMYK.eps">
            <a:extLst>
              <a:ext uri="{FF2B5EF4-FFF2-40B4-BE49-F238E27FC236}">
                <a16:creationId xmlns:a16="http://schemas.microsoft.com/office/drawing/2014/main" id="{08262CA9-9701-2D44-B454-76F0F5CC43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0537" y="1044775"/>
            <a:ext cx="5650926" cy="1949411"/>
          </a:xfrm>
          <a:prstGeom prst="rect">
            <a:avLst/>
          </a:prstGeom>
        </p:spPr>
      </p:pic>
    </p:spTree>
    <p:extLst>
      <p:ext uri="{BB962C8B-B14F-4D97-AF65-F5344CB8AC3E}">
        <p14:creationId xmlns:p14="http://schemas.microsoft.com/office/powerpoint/2010/main" val="1923529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 y="1644296"/>
            <a:ext cx="10972800" cy="35197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itle 1"/>
          <p:cNvSpPr>
            <a:spLocks noGrp="1"/>
          </p:cNvSpPr>
          <p:nvPr>
            <p:ph type="title"/>
          </p:nvPr>
        </p:nvSpPr>
        <p:spPr>
          <a:xfrm>
            <a:off x="609600" y="274638"/>
            <a:ext cx="10972800" cy="1143000"/>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03C278D2-6718-AB43-A067-9D25DB99F1E9}"/>
              </a:ext>
            </a:extLst>
          </p:cNvPr>
          <p:cNvCxnSpPr/>
          <p:nvPr userDrawn="1"/>
        </p:nvCxnSpPr>
        <p:spPr>
          <a:xfrm>
            <a:off x="609600" y="1417638"/>
            <a:ext cx="10972800" cy="0"/>
          </a:xfrm>
          <a:prstGeom prst="line">
            <a:avLst/>
          </a:prstGeom>
          <a:ln w="22225" cap="rnd">
            <a:solidFill>
              <a:srgbClr val="7C5950"/>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2265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71679" y="2090681"/>
            <a:ext cx="8257268" cy="2020934"/>
          </a:xfrm>
          <a:prstGeom prst="roundRect">
            <a:avLst/>
          </a:prstGeom>
          <a:solidFill>
            <a:srgbClr val="F2EEE2"/>
          </a:solidFill>
          <a:ln w="22225" cap="rnd">
            <a:solidFill>
              <a:srgbClr val="008671"/>
            </a:solidFill>
            <a:prstDash val="sysDot"/>
          </a:ln>
        </p:spPr>
        <p:txBody>
          <a:bodyPr>
            <a:normAutofit/>
          </a:bodyPr>
          <a:lstStyle>
            <a:lvl1pPr>
              <a:defRPr lang="en-US" sz="4000" dirty="0">
                <a:solidFill>
                  <a:srgbClr val="008671"/>
                </a:solidFill>
                <a:latin typeface="Fontin"/>
                <a:cs typeface="Fontin"/>
              </a:defRPr>
            </a:lvl1pPr>
          </a:lstStyle>
          <a:p>
            <a:endParaRPr lang="en-US"/>
          </a:p>
        </p:txBody>
      </p:sp>
    </p:spTree>
    <p:extLst>
      <p:ext uri="{BB962C8B-B14F-4D97-AF65-F5344CB8AC3E}">
        <p14:creationId xmlns:p14="http://schemas.microsoft.com/office/powerpoint/2010/main" val="2907788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09600" y="2756735"/>
            <a:ext cx="10972800" cy="11430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493950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609600" y="1417638"/>
            <a:ext cx="10972800" cy="0"/>
          </a:xfrm>
          <a:prstGeom prst="line">
            <a:avLst/>
          </a:prstGeom>
          <a:ln w="22225" cap="rnd">
            <a:solidFill>
              <a:srgbClr val="008671"/>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6611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D5508C19-5E9C-714D-B6EF-7123D3F87184}"/>
              </a:ext>
            </a:extLst>
          </p:cNvPr>
          <p:cNvCxnSpPr/>
          <p:nvPr userDrawn="1"/>
        </p:nvCxnSpPr>
        <p:spPr>
          <a:xfrm>
            <a:off x="609600" y="1417638"/>
            <a:ext cx="10972800" cy="0"/>
          </a:xfrm>
          <a:prstGeom prst="line">
            <a:avLst/>
          </a:prstGeom>
          <a:ln w="22225" cap="rnd">
            <a:solidFill>
              <a:srgbClr val="008671"/>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0623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6622D45-D37C-154F-96EB-4C9E936C5DC1}"/>
              </a:ext>
            </a:extLst>
          </p:cNvPr>
          <p:cNvCxnSpPr/>
          <p:nvPr userDrawn="1"/>
        </p:nvCxnSpPr>
        <p:spPr>
          <a:xfrm>
            <a:off x="609600" y="1417638"/>
            <a:ext cx="10972800" cy="0"/>
          </a:xfrm>
          <a:prstGeom prst="line">
            <a:avLst/>
          </a:prstGeom>
          <a:ln w="22225" cap="rnd">
            <a:solidFill>
              <a:srgbClr val="008671"/>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118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7" name="Straight Connector 6">
            <a:extLst>
              <a:ext uri="{FF2B5EF4-FFF2-40B4-BE49-F238E27FC236}">
                <a16:creationId xmlns:a16="http://schemas.microsoft.com/office/drawing/2014/main" id="{176347C8-EBEA-764E-A81B-15EEFF88E510}"/>
              </a:ext>
            </a:extLst>
          </p:cNvPr>
          <p:cNvCxnSpPr/>
          <p:nvPr userDrawn="1"/>
        </p:nvCxnSpPr>
        <p:spPr>
          <a:xfrm>
            <a:off x="609600" y="1417638"/>
            <a:ext cx="10972800" cy="0"/>
          </a:xfrm>
          <a:prstGeom prst="line">
            <a:avLst/>
          </a:prstGeom>
          <a:ln w="22225" cap="rnd">
            <a:solidFill>
              <a:srgbClr val="008671"/>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789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 y="1644296"/>
            <a:ext cx="10972800" cy="35197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itle 1"/>
          <p:cNvSpPr>
            <a:spLocks noGrp="1"/>
          </p:cNvSpPr>
          <p:nvPr>
            <p:ph type="title"/>
          </p:nvPr>
        </p:nvSpPr>
        <p:spPr>
          <a:xfrm>
            <a:off x="609600" y="274638"/>
            <a:ext cx="10972800" cy="1143000"/>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4FAC2A2C-669A-7E46-BB6E-6A21B90323E1}"/>
              </a:ext>
            </a:extLst>
          </p:cNvPr>
          <p:cNvCxnSpPr/>
          <p:nvPr userDrawn="1"/>
        </p:nvCxnSpPr>
        <p:spPr>
          <a:xfrm>
            <a:off x="609600" y="1417638"/>
            <a:ext cx="10972800" cy="0"/>
          </a:xfrm>
          <a:prstGeom prst="line">
            <a:avLst/>
          </a:prstGeom>
          <a:ln w="22225" cap="rnd">
            <a:solidFill>
              <a:srgbClr val="008671"/>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741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09600" y="2756735"/>
            <a:ext cx="10972800" cy="11430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0365047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Layout" Target="../slideLayouts/slideLayout6.xml"/><Relationship Id="rId7"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4.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Layout" Target="../slideLayouts/slideLayout12.xml"/><Relationship Id="rId7" Type="http://schemas.openxmlformats.org/officeDocument/2006/relationships/image" Target="../media/image8.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6.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7.xml"/><Relationship Id="rId1" Type="http://schemas.openxmlformats.org/officeDocument/2006/relationships/slideLayout" Target="../slideLayouts/slideLayout15.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Layout" Target="../slideLayouts/slideLayout18.xml"/><Relationship Id="rId7" Type="http://schemas.openxmlformats.org/officeDocument/2006/relationships/image" Target="../media/image10.jpe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8.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9.xml"/><Relationship Id="rId1" Type="http://schemas.openxmlformats.org/officeDocument/2006/relationships/slideLayout" Target="../slideLayouts/slideLayout21.xml"/><Relationship Id="rId4" Type="http://schemas.openxmlformats.org/officeDocument/2006/relationships/image" Target="../media/image6.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0439733"/>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3600" kern="1200">
          <a:solidFill>
            <a:srgbClr val="008671"/>
          </a:solidFill>
          <a:latin typeface="Fontin"/>
          <a:ea typeface="+mj-ea"/>
          <a:cs typeface="Fontin"/>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1735884"/>
      </p:ext>
    </p:extLst>
  </p:cSld>
  <p:clrMap bg1="lt1" tx1="dk1" bg2="lt2" tx2="dk2" accent1="accent1" accent2="accent2" accent3="accent3" accent4="accent4" accent5="accent5" accent6="accent6" hlink="hlink" folHlink="folHlink"/>
  <p:sldLayoutIdLst>
    <p:sldLayoutId id="2147483697" r:id="rId1"/>
  </p:sldLayoutIdLst>
  <p:txStyles>
    <p:titleStyle>
      <a:lvl1pPr algn="ctr" defTabSz="457200" rtl="0" eaLnBrk="1" latinLnBrk="0" hangingPunct="1">
        <a:spcBef>
          <a:spcPct val="0"/>
        </a:spcBef>
        <a:buNone/>
        <a:defRPr sz="3600" kern="1200">
          <a:solidFill>
            <a:srgbClr val="008671"/>
          </a:solidFill>
          <a:latin typeface="Fontin"/>
          <a:ea typeface="+mj-ea"/>
          <a:cs typeface="Fontin"/>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438385" y="303011"/>
            <a:ext cx="11337795" cy="6260040"/>
          </a:xfrm>
          <a:prstGeom prst="roundRect">
            <a:avLst/>
          </a:prstGeom>
          <a:noFill/>
          <a:ln w="22225" cap="rnd">
            <a:solidFill>
              <a:schemeClr val="bg1"/>
            </a:solidFill>
            <a:prstDash val="sysDot"/>
          </a:ln>
        </p:spPr>
        <p:txBody>
          <a:bodyPr>
            <a:normAutofit/>
          </a:bodyPr>
          <a:lstStyle>
            <a:lvl1pPr algn="ctr" defTabSz="457200" rtl="0" eaLnBrk="1" latinLnBrk="0" hangingPunct="1">
              <a:spcBef>
                <a:spcPct val="0"/>
              </a:spcBef>
              <a:buNone/>
              <a:defRPr lang="en-US" sz="4000" kern="1200" dirty="0">
                <a:solidFill>
                  <a:srgbClr val="008671"/>
                </a:solidFill>
                <a:latin typeface="Fontin"/>
                <a:ea typeface="+mj-ea"/>
                <a:cs typeface="Fontin"/>
              </a:defRPr>
            </a:lvl1pPr>
          </a:lstStyle>
          <a:p>
            <a:endParaRPr lang="en-US" sz="4000"/>
          </a:p>
        </p:txBody>
      </p:sp>
      <p:sp>
        <p:nvSpPr>
          <p:cNvPr id="2" name="Title Placeholder 1"/>
          <p:cNvSpPr>
            <a:spLocks noGrp="1"/>
          </p:cNvSpPr>
          <p:nvPr>
            <p:ph type="title"/>
          </p:nvPr>
        </p:nvSpPr>
        <p:spPr>
          <a:xfrm>
            <a:off x="609600" y="2756735"/>
            <a:ext cx="10972800" cy="11430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864198679"/>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457200" rtl="0" eaLnBrk="1" latinLnBrk="0" hangingPunct="1">
        <a:spcBef>
          <a:spcPct val="0"/>
        </a:spcBef>
        <a:buNone/>
        <a:defRPr sz="4000" kern="1200">
          <a:solidFill>
            <a:schemeClr val="bg1"/>
          </a:solidFill>
          <a:latin typeface="Fontin"/>
          <a:ea typeface="+mj-ea"/>
          <a:cs typeface="Fontin"/>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3955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TRE-Logo-Vert-CMYK.eps">
            <a:extLst>
              <a:ext uri="{FF2B5EF4-FFF2-40B4-BE49-F238E27FC236}">
                <a16:creationId xmlns:a16="http://schemas.microsoft.com/office/drawing/2014/main" id="{FB2B6C4D-AC04-CC4F-BD6A-C56D05BE068A}"/>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922657" y="5150223"/>
            <a:ext cx="659743" cy="1080239"/>
          </a:xfrm>
          <a:prstGeom prst="rect">
            <a:avLst/>
          </a:prstGeom>
        </p:spPr>
      </p:pic>
    </p:spTree>
    <p:extLst>
      <p:ext uri="{BB962C8B-B14F-4D97-AF65-F5344CB8AC3E}">
        <p14:creationId xmlns:p14="http://schemas.microsoft.com/office/powerpoint/2010/main" val="2430477363"/>
      </p:ext>
    </p:extLst>
  </p:cSld>
  <p:clrMap bg1="lt1" tx1="dk1" bg2="lt2" tx2="dk2" accent1="accent1" accent2="accent2" accent3="accent3" accent4="accent4" accent5="accent5" accent6="accent6" hlink="hlink" folHlink="folHlink"/>
  <p:sldLayoutIdLst>
    <p:sldLayoutId id="2147483670" r:id="rId1"/>
    <p:sldLayoutId id="2147483672" r:id="rId2"/>
    <p:sldLayoutId id="2147483673" r:id="rId3"/>
    <p:sldLayoutId id="2147483674" r:id="rId4"/>
    <p:sldLayoutId id="2147483677" r:id="rId5"/>
  </p:sldLayoutIdLst>
  <p:txStyles>
    <p:titleStyle>
      <a:lvl1pPr algn="l" defTabSz="457200" rtl="0" eaLnBrk="1" latinLnBrk="0" hangingPunct="1">
        <a:spcBef>
          <a:spcPct val="0"/>
        </a:spcBef>
        <a:buNone/>
        <a:defRPr sz="4000" kern="1200">
          <a:solidFill>
            <a:srgbClr val="008671"/>
          </a:solidFill>
          <a:latin typeface="Fontin"/>
          <a:ea typeface="+mj-ea"/>
          <a:cs typeface="Fontin"/>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Fontin"/>
          <a:ea typeface="+mn-ea"/>
          <a:cs typeface="Fontin"/>
        </a:defRPr>
      </a:lvl1pPr>
      <a:lvl2pPr marL="742950" indent="-285750" algn="l" defTabSz="457200" rtl="0" eaLnBrk="1" latinLnBrk="0" hangingPunct="1">
        <a:spcBef>
          <a:spcPct val="20000"/>
        </a:spcBef>
        <a:buFont typeface="Arial"/>
        <a:buChar char="–"/>
        <a:defRPr sz="2800" kern="1200">
          <a:solidFill>
            <a:schemeClr val="tx1"/>
          </a:solidFill>
          <a:latin typeface="Fontin"/>
          <a:ea typeface="+mn-ea"/>
          <a:cs typeface="Fontin"/>
        </a:defRPr>
      </a:lvl2pPr>
      <a:lvl3pPr marL="1143000" indent="-228600" algn="l" defTabSz="457200" rtl="0" eaLnBrk="1" latinLnBrk="0" hangingPunct="1">
        <a:spcBef>
          <a:spcPct val="20000"/>
        </a:spcBef>
        <a:buFont typeface="Arial"/>
        <a:buChar char="•"/>
        <a:defRPr sz="2400" kern="1200">
          <a:solidFill>
            <a:schemeClr val="tx1"/>
          </a:solidFill>
          <a:latin typeface="Fontin"/>
          <a:ea typeface="+mn-ea"/>
          <a:cs typeface="Fontin"/>
        </a:defRPr>
      </a:lvl3pPr>
      <a:lvl4pPr marL="1600200" indent="-228600" algn="l" defTabSz="457200" rtl="0" eaLnBrk="1" latinLnBrk="0" hangingPunct="1">
        <a:spcBef>
          <a:spcPct val="20000"/>
        </a:spcBef>
        <a:buFont typeface="Arial"/>
        <a:buChar char="–"/>
        <a:defRPr sz="2000" kern="1200">
          <a:solidFill>
            <a:schemeClr val="tx1"/>
          </a:solidFill>
          <a:latin typeface="Fontin"/>
          <a:ea typeface="+mn-ea"/>
          <a:cs typeface="Fontin"/>
        </a:defRPr>
      </a:lvl4pPr>
      <a:lvl5pPr marL="2057400" indent="-228600" algn="l" defTabSz="457200" rtl="0" eaLnBrk="1" latinLnBrk="0" hangingPunct="1">
        <a:spcBef>
          <a:spcPct val="20000"/>
        </a:spcBef>
        <a:buFont typeface="Arial"/>
        <a:buChar char="»"/>
        <a:defRPr sz="2000" kern="1200">
          <a:solidFill>
            <a:schemeClr val="tx1"/>
          </a:solidFill>
          <a:latin typeface="Fontin"/>
          <a:ea typeface="+mn-ea"/>
          <a:cs typeface="Fonti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6735"/>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4" name="Title 1"/>
          <p:cNvSpPr txBox="1">
            <a:spLocks/>
          </p:cNvSpPr>
          <p:nvPr userDrawn="1"/>
        </p:nvSpPr>
        <p:spPr>
          <a:xfrm>
            <a:off x="438385" y="303011"/>
            <a:ext cx="11337795" cy="6260040"/>
          </a:xfrm>
          <a:prstGeom prst="roundRect">
            <a:avLst/>
          </a:prstGeom>
          <a:noFill/>
          <a:ln w="22225" cap="rnd">
            <a:solidFill>
              <a:schemeClr val="bg1"/>
            </a:solidFill>
            <a:prstDash val="sysDot"/>
          </a:ln>
        </p:spPr>
        <p:txBody>
          <a:bodyPr>
            <a:normAutofit/>
          </a:bodyPr>
          <a:lstStyle>
            <a:lvl1pPr algn="ctr" defTabSz="457200" rtl="0" eaLnBrk="1" latinLnBrk="0" hangingPunct="1">
              <a:spcBef>
                <a:spcPct val="0"/>
              </a:spcBef>
              <a:buNone/>
              <a:defRPr lang="en-US" sz="4000" kern="1200" dirty="0">
                <a:solidFill>
                  <a:srgbClr val="008671"/>
                </a:solidFill>
                <a:latin typeface="Fontin"/>
                <a:ea typeface="+mj-ea"/>
                <a:cs typeface="Fontin"/>
              </a:defRPr>
            </a:lvl1pPr>
          </a:lstStyle>
          <a:p>
            <a:endParaRPr lang="en-US" sz="4000"/>
          </a:p>
        </p:txBody>
      </p:sp>
    </p:spTree>
    <p:extLst>
      <p:ext uri="{BB962C8B-B14F-4D97-AF65-F5344CB8AC3E}">
        <p14:creationId xmlns:p14="http://schemas.microsoft.com/office/powerpoint/2010/main" val="857097541"/>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457200" rtl="0" eaLnBrk="1" latinLnBrk="0" hangingPunct="1">
        <a:spcBef>
          <a:spcPct val="0"/>
        </a:spcBef>
        <a:buNone/>
        <a:defRPr sz="4000" kern="1200">
          <a:solidFill>
            <a:schemeClr val="bg1"/>
          </a:solidFill>
          <a:latin typeface="Fontin"/>
          <a:ea typeface="+mj-ea"/>
          <a:cs typeface="Fontin"/>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3955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TRE-Logo-Vert-CMYK.eps">
            <a:extLst>
              <a:ext uri="{FF2B5EF4-FFF2-40B4-BE49-F238E27FC236}">
                <a16:creationId xmlns:a16="http://schemas.microsoft.com/office/drawing/2014/main" id="{1CBFDBA4-C743-4C48-82D1-D1D4964C1D0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922657" y="5150223"/>
            <a:ext cx="659743" cy="1080239"/>
          </a:xfrm>
          <a:prstGeom prst="rect">
            <a:avLst/>
          </a:prstGeom>
        </p:spPr>
      </p:pic>
    </p:spTree>
    <p:extLst>
      <p:ext uri="{BB962C8B-B14F-4D97-AF65-F5344CB8AC3E}">
        <p14:creationId xmlns:p14="http://schemas.microsoft.com/office/powerpoint/2010/main" val="164857064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lgn="l" defTabSz="457200" rtl="0" eaLnBrk="1" latinLnBrk="0" hangingPunct="1">
        <a:spcBef>
          <a:spcPct val="0"/>
        </a:spcBef>
        <a:buNone/>
        <a:defRPr sz="4000" kern="1200">
          <a:solidFill>
            <a:srgbClr val="F37053"/>
          </a:solidFill>
          <a:latin typeface="Fontin"/>
          <a:ea typeface="+mj-ea"/>
          <a:cs typeface="Fontin"/>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Fontin"/>
          <a:ea typeface="+mn-ea"/>
          <a:cs typeface="Fontin"/>
        </a:defRPr>
      </a:lvl1pPr>
      <a:lvl2pPr marL="742950" indent="-285750" algn="l" defTabSz="457200" rtl="0" eaLnBrk="1" latinLnBrk="0" hangingPunct="1">
        <a:spcBef>
          <a:spcPct val="20000"/>
        </a:spcBef>
        <a:buFont typeface="Arial"/>
        <a:buChar char="–"/>
        <a:defRPr sz="2800" kern="1200">
          <a:solidFill>
            <a:schemeClr val="tx1"/>
          </a:solidFill>
          <a:latin typeface="Fontin"/>
          <a:ea typeface="+mn-ea"/>
          <a:cs typeface="Fontin"/>
        </a:defRPr>
      </a:lvl2pPr>
      <a:lvl3pPr marL="1143000" indent="-228600" algn="l" defTabSz="457200" rtl="0" eaLnBrk="1" latinLnBrk="0" hangingPunct="1">
        <a:spcBef>
          <a:spcPct val="20000"/>
        </a:spcBef>
        <a:buFont typeface="Arial"/>
        <a:buChar char="•"/>
        <a:defRPr sz="2400" kern="1200">
          <a:solidFill>
            <a:schemeClr val="tx1"/>
          </a:solidFill>
          <a:latin typeface="Fontin"/>
          <a:ea typeface="+mn-ea"/>
          <a:cs typeface="Fontin"/>
        </a:defRPr>
      </a:lvl3pPr>
      <a:lvl4pPr marL="1600200" indent="-228600" algn="l" defTabSz="457200" rtl="0" eaLnBrk="1" latinLnBrk="0" hangingPunct="1">
        <a:spcBef>
          <a:spcPct val="20000"/>
        </a:spcBef>
        <a:buFont typeface="Arial"/>
        <a:buChar char="–"/>
        <a:defRPr sz="2000" kern="1200">
          <a:solidFill>
            <a:schemeClr val="tx1"/>
          </a:solidFill>
          <a:latin typeface="Fontin"/>
          <a:ea typeface="+mn-ea"/>
          <a:cs typeface="Fontin"/>
        </a:defRPr>
      </a:lvl4pPr>
      <a:lvl5pPr marL="2057400" indent="-228600" algn="l" defTabSz="457200" rtl="0" eaLnBrk="1" latinLnBrk="0" hangingPunct="1">
        <a:spcBef>
          <a:spcPct val="20000"/>
        </a:spcBef>
        <a:buFont typeface="Arial"/>
        <a:buChar char="»"/>
        <a:defRPr sz="2000" kern="1200">
          <a:solidFill>
            <a:schemeClr val="tx1"/>
          </a:solidFill>
          <a:latin typeface="Fontin"/>
          <a:ea typeface="+mn-ea"/>
          <a:cs typeface="Fonti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6735"/>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4" name="Title 1"/>
          <p:cNvSpPr txBox="1">
            <a:spLocks/>
          </p:cNvSpPr>
          <p:nvPr userDrawn="1"/>
        </p:nvSpPr>
        <p:spPr>
          <a:xfrm>
            <a:off x="438385" y="303011"/>
            <a:ext cx="11337795" cy="6260040"/>
          </a:xfrm>
          <a:prstGeom prst="roundRect">
            <a:avLst/>
          </a:prstGeom>
          <a:noFill/>
          <a:ln w="22225" cap="rnd">
            <a:solidFill>
              <a:schemeClr val="bg1"/>
            </a:solidFill>
            <a:prstDash val="sysDot"/>
          </a:ln>
        </p:spPr>
        <p:txBody>
          <a:bodyPr>
            <a:normAutofit/>
          </a:bodyPr>
          <a:lstStyle>
            <a:lvl1pPr algn="ctr" defTabSz="457200" rtl="0" eaLnBrk="1" latinLnBrk="0" hangingPunct="1">
              <a:spcBef>
                <a:spcPct val="0"/>
              </a:spcBef>
              <a:buNone/>
              <a:defRPr lang="en-US" sz="4000" kern="1200" dirty="0">
                <a:solidFill>
                  <a:srgbClr val="008671"/>
                </a:solidFill>
                <a:latin typeface="Fontin"/>
                <a:ea typeface="+mj-ea"/>
                <a:cs typeface="Fontin"/>
              </a:defRPr>
            </a:lvl1pPr>
          </a:lstStyle>
          <a:p>
            <a:endParaRPr lang="en-US" sz="4000"/>
          </a:p>
        </p:txBody>
      </p:sp>
    </p:spTree>
    <p:extLst>
      <p:ext uri="{BB962C8B-B14F-4D97-AF65-F5344CB8AC3E}">
        <p14:creationId xmlns:p14="http://schemas.microsoft.com/office/powerpoint/2010/main" val="1216399511"/>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457200" rtl="0" eaLnBrk="1" latinLnBrk="0" hangingPunct="1">
        <a:spcBef>
          <a:spcPct val="0"/>
        </a:spcBef>
        <a:buNone/>
        <a:defRPr sz="4000" kern="1200">
          <a:solidFill>
            <a:schemeClr val="bg1"/>
          </a:solidFill>
          <a:latin typeface="Fontin"/>
          <a:ea typeface="+mj-ea"/>
          <a:cs typeface="Fontin"/>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3955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TRE-Logo-Vert-CMYK.eps">
            <a:extLst>
              <a:ext uri="{FF2B5EF4-FFF2-40B4-BE49-F238E27FC236}">
                <a16:creationId xmlns:a16="http://schemas.microsoft.com/office/drawing/2014/main" id="{E149DDFC-98C0-1344-AA5E-8FA8D9864CE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922657" y="5150223"/>
            <a:ext cx="659743" cy="1080239"/>
          </a:xfrm>
          <a:prstGeom prst="rect">
            <a:avLst/>
          </a:prstGeom>
        </p:spPr>
      </p:pic>
    </p:spTree>
    <p:extLst>
      <p:ext uri="{BB962C8B-B14F-4D97-AF65-F5344CB8AC3E}">
        <p14:creationId xmlns:p14="http://schemas.microsoft.com/office/powerpoint/2010/main" val="18171216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txStyles>
    <p:titleStyle>
      <a:lvl1pPr algn="l" defTabSz="457200" rtl="0" eaLnBrk="1" latinLnBrk="0" hangingPunct="1">
        <a:spcBef>
          <a:spcPct val="0"/>
        </a:spcBef>
        <a:buNone/>
        <a:defRPr sz="4000" kern="1200">
          <a:solidFill>
            <a:srgbClr val="7C5950"/>
          </a:solidFill>
          <a:latin typeface="Fontin"/>
          <a:ea typeface="+mj-ea"/>
          <a:cs typeface="Fontin"/>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Fontin"/>
          <a:ea typeface="+mn-ea"/>
          <a:cs typeface="Fontin"/>
        </a:defRPr>
      </a:lvl1pPr>
      <a:lvl2pPr marL="742950" indent="-285750" algn="l" defTabSz="457200" rtl="0" eaLnBrk="1" latinLnBrk="0" hangingPunct="1">
        <a:spcBef>
          <a:spcPct val="20000"/>
        </a:spcBef>
        <a:buFont typeface="Arial"/>
        <a:buChar char="–"/>
        <a:defRPr sz="2800" kern="1200">
          <a:solidFill>
            <a:schemeClr val="tx1"/>
          </a:solidFill>
          <a:latin typeface="Fontin"/>
          <a:ea typeface="+mn-ea"/>
          <a:cs typeface="Fontin"/>
        </a:defRPr>
      </a:lvl2pPr>
      <a:lvl3pPr marL="1143000" indent="-228600" algn="l" defTabSz="457200" rtl="0" eaLnBrk="1" latinLnBrk="0" hangingPunct="1">
        <a:spcBef>
          <a:spcPct val="20000"/>
        </a:spcBef>
        <a:buFont typeface="Arial"/>
        <a:buChar char="•"/>
        <a:defRPr sz="2400" kern="1200">
          <a:solidFill>
            <a:schemeClr val="tx1"/>
          </a:solidFill>
          <a:latin typeface="Fontin"/>
          <a:ea typeface="+mn-ea"/>
          <a:cs typeface="Fontin"/>
        </a:defRPr>
      </a:lvl3pPr>
      <a:lvl4pPr marL="1600200" indent="-228600" algn="l" defTabSz="457200" rtl="0" eaLnBrk="1" latinLnBrk="0" hangingPunct="1">
        <a:spcBef>
          <a:spcPct val="20000"/>
        </a:spcBef>
        <a:buFont typeface="Arial"/>
        <a:buChar char="–"/>
        <a:defRPr sz="2000" kern="1200">
          <a:solidFill>
            <a:schemeClr val="tx1"/>
          </a:solidFill>
          <a:latin typeface="Fontin"/>
          <a:ea typeface="+mn-ea"/>
          <a:cs typeface="Fontin"/>
        </a:defRPr>
      </a:lvl4pPr>
      <a:lvl5pPr marL="2057400" indent="-228600" algn="l" defTabSz="457200" rtl="0" eaLnBrk="1" latinLnBrk="0" hangingPunct="1">
        <a:spcBef>
          <a:spcPct val="20000"/>
        </a:spcBef>
        <a:buFont typeface="Arial"/>
        <a:buChar char="»"/>
        <a:defRPr sz="2000" kern="1200">
          <a:solidFill>
            <a:schemeClr val="tx1"/>
          </a:solidFill>
          <a:latin typeface="Fontin"/>
          <a:ea typeface="+mn-ea"/>
          <a:cs typeface="Fonti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5" name="Text Placeholder 2"/>
          <p:cNvSpPr>
            <a:spLocks noGrp="1"/>
          </p:cNvSpPr>
          <p:nvPr>
            <p:ph type="body" idx="1"/>
          </p:nvPr>
        </p:nvSpPr>
        <p:spPr>
          <a:xfrm>
            <a:off x="609600" y="1600201"/>
            <a:ext cx="10972800" cy="43310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TRE-Logo-Vert-CMYK.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22657" y="5150223"/>
            <a:ext cx="659743" cy="1080239"/>
          </a:xfrm>
          <a:prstGeom prst="rect">
            <a:avLst/>
          </a:prstGeom>
        </p:spPr>
      </p:pic>
    </p:spTree>
    <p:extLst>
      <p:ext uri="{BB962C8B-B14F-4D97-AF65-F5344CB8AC3E}">
        <p14:creationId xmlns:p14="http://schemas.microsoft.com/office/powerpoint/2010/main" val="1822415684"/>
      </p:ext>
    </p:extLst>
  </p:cSld>
  <p:clrMap bg1="lt1" tx1="dk1" bg2="lt2" tx2="dk2" accent1="accent1" accent2="accent2" accent3="accent3" accent4="accent4" accent5="accent5" accent6="accent6" hlink="hlink" folHlink="folHlink"/>
  <p:sldLayoutIdLst>
    <p:sldLayoutId id="2147483691" r:id="rId1"/>
  </p:sldLayoutIdLst>
  <p:txStyles>
    <p:titleStyle>
      <a:lvl1pPr algn="ctr" defTabSz="457200" rtl="0" eaLnBrk="1" latinLnBrk="0" hangingPunct="1">
        <a:spcBef>
          <a:spcPct val="0"/>
        </a:spcBef>
        <a:buNone/>
        <a:defRPr sz="3600" kern="1200">
          <a:solidFill>
            <a:srgbClr val="008671"/>
          </a:solidFill>
          <a:latin typeface="Fontin"/>
          <a:ea typeface="+mj-ea"/>
          <a:cs typeface="Fontin"/>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mailto:it@tre.org" TargetMode="Externa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mailto:llthomas@tre.org" TargetMode="Externa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mailto:llthomas@tre.org" TargetMode="Externa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www.tre.org/" TargetMode="Externa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mailto:llthomas@tre.org" TargetMode="External"/><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6576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7FBCC-5FC7-56A5-88B4-148CABD9BB55}"/>
              </a:ext>
            </a:extLst>
          </p:cNvPr>
          <p:cNvSpPr>
            <a:spLocks noGrp="1"/>
          </p:cNvSpPr>
          <p:nvPr>
            <p:ph type="title"/>
          </p:nvPr>
        </p:nvSpPr>
        <p:spPr/>
        <p:txBody>
          <a:bodyPr/>
          <a:lstStyle/>
          <a:p>
            <a:r>
              <a:rPr lang="en-US"/>
              <a:t>Forgot Your Password? </a:t>
            </a:r>
          </a:p>
        </p:txBody>
      </p:sp>
      <p:sp>
        <p:nvSpPr>
          <p:cNvPr id="3" name="Content Placeholder 2">
            <a:extLst>
              <a:ext uri="{FF2B5EF4-FFF2-40B4-BE49-F238E27FC236}">
                <a16:creationId xmlns:a16="http://schemas.microsoft.com/office/drawing/2014/main" id="{F83A8555-1CC2-EF59-F1F5-9A5EB3E9EE69}"/>
              </a:ext>
            </a:extLst>
          </p:cNvPr>
          <p:cNvSpPr>
            <a:spLocks noGrp="1"/>
          </p:cNvSpPr>
          <p:nvPr>
            <p:ph idx="1"/>
          </p:nvPr>
        </p:nvSpPr>
        <p:spPr/>
        <p:txBody>
          <a:bodyPr vert="horz" lIns="91440" tIns="45720" rIns="91440" bIns="45720" rtlCol="0" anchor="t">
            <a:normAutofit/>
          </a:bodyPr>
          <a:lstStyle/>
          <a:p>
            <a:r>
              <a:rPr lang="en-US" sz="2400"/>
              <a:t>If you forget your password when signing in, click "Forget Password"</a:t>
            </a:r>
            <a:endParaRPr lang="en-US"/>
          </a:p>
          <a:p>
            <a:endParaRPr lang="en-US"/>
          </a:p>
        </p:txBody>
      </p:sp>
      <p:pic>
        <p:nvPicPr>
          <p:cNvPr id="4" name="Picture 3" descr="A screenshot of a computer&#10;&#10;AI-generated content may be incorrect.">
            <a:extLst>
              <a:ext uri="{FF2B5EF4-FFF2-40B4-BE49-F238E27FC236}">
                <a16:creationId xmlns:a16="http://schemas.microsoft.com/office/drawing/2014/main" id="{D8637730-051C-B015-0412-5B373021B120}"/>
              </a:ext>
            </a:extLst>
          </p:cNvPr>
          <p:cNvPicPr>
            <a:picLocks noChangeAspect="1"/>
          </p:cNvPicPr>
          <p:nvPr/>
        </p:nvPicPr>
        <p:blipFill>
          <a:blip r:embed="rId2"/>
          <a:stretch>
            <a:fillRect/>
          </a:stretch>
        </p:blipFill>
        <p:spPr>
          <a:xfrm>
            <a:off x="374971" y="2277198"/>
            <a:ext cx="10477500" cy="3943350"/>
          </a:xfrm>
          <a:prstGeom prst="rect">
            <a:avLst/>
          </a:prstGeom>
        </p:spPr>
      </p:pic>
    </p:spTree>
    <p:extLst>
      <p:ext uri="{BB962C8B-B14F-4D97-AF65-F5344CB8AC3E}">
        <p14:creationId xmlns:p14="http://schemas.microsoft.com/office/powerpoint/2010/main" val="3486112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F296D-BE54-AFFE-755D-5D8BB1F2005F}"/>
              </a:ext>
            </a:extLst>
          </p:cNvPr>
          <p:cNvSpPr>
            <a:spLocks noGrp="1"/>
          </p:cNvSpPr>
          <p:nvPr>
            <p:ph type="title"/>
          </p:nvPr>
        </p:nvSpPr>
        <p:spPr/>
        <p:txBody>
          <a:bodyPr/>
          <a:lstStyle/>
          <a:p>
            <a:r>
              <a:rPr lang="en-US"/>
              <a:t>Forgot Your Password? Continued</a:t>
            </a:r>
          </a:p>
        </p:txBody>
      </p:sp>
      <p:sp>
        <p:nvSpPr>
          <p:cNvPr id="3" name="Content Placeholder 2">
            <a:extLst>
              <a:ext uri="{FF2B5EF4-FFF2-40B4-BE49-F238E27FC236}">
                <a16:creationId xmlns:a16="http://schemas.microsoft.com/office/drawing/2014/main" id="{D573F42E-02A7-0CA0-F27A-1ADD8BDE63EE}"/>
              </a:ext>
            </a:extLst>
          </p:cNvPr>
          <p:cNvSpPr>
            <a:spLocks noGrp="1"/>
          </p:cNvSpPr>
          <p:nvPr>
            <p:ph idx="1"/>
          </p:nvPr>
        </p:nvSpPr>
        <p:spPr/>
        <p:txBody>
          <a:bodyPr vert="horz" lIns="91440" tIns="45720" rIns="91440" bIns="45720" rtlCol="0" anchor="t">
            <a:normAutofit/>
          </a:bodyPr>
          <a:lstStyle/>
          <a:p>
            <a:r>
              <a:rPr lang="en-US" sz="2400"/>
              <a:t>You will be required to enter the email you registered with.</a:t>
            </a:r>
            <a:r>
              <a:rPr lang="en-US"/>
              <a:t> </a:t>
            </a:r>
          </a:p>
          <a:p>
            <a:pPr marL="0" indent="0">
              <a:buNone/>
            </a:pPr>
            <a:endParaRPr lang="en-US"/>
          </a:p>
        </p:txBody>
      </p:sp>
      <p:pic>
        <p:nvPicPr>
          <p:cNvPr id="4" name="Picture 3" descr="A white rectangular object with black text&#10;&#10;AI-generated content may be incorrect.">
            <a:extLst>
              <a:ext uri="{FF2B5EF4-FFF2-40B4-BE49-F238E27FC236}">
                <a16:creationId xmlns:a16="http://schemas.microsoft.com/office/drawing/2014/main" id="{4AC9799C-DF6B-D6EA-8B73-0FCCB4C52D49}"/>
              </a:ext>
            </a:extLst>
          </p:cNvPr>
          <p:cNvPicPr>
            <a:picLocks noChangeAspect="1"/>
          </p:cNvPicPr>
          <p:nvPr/>
        </p:nvPicPr>
        <p:blipFill>
          <a:blip r:embed="rId2"/>
          <a:stretch>
            <a:fillRect/>
          </a:stretch>
        </p:blipFill>
        <p:spPr>
          <a:xfrm>
            <a:off x="398724" y="2322954"/>
            <a:ext cx="11182350" cy="2790825"/>
          </a:xfrm>
          <a:prstGeom prst="rect">
            <a:avLst/>
          </a:prstGeom>
        </p:spPr>
      </p:pic>
    </p:spTree>
    <p:extLst>
      <p:ext uri="{BB962C8B-B14F-4D97-AF65-F5344CB8AC3E}">
        <p14:creationId xmlns:p14="http://schemas.microsoft.com/office/powerpoint/2010/main" val="1224111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9F85E-DA67-714B-FC92-C0C29068E7AC}"/>
              </a:ext>
            </a:extLst>
          </p:cNvPr>
          <p:cNvSpPr>
            <a:spLocks noGrp="1"/>
          </p:cNvSpPr>
          <p:nvPr>
            <p:ph type="title"/>
          </p:nvPr>
        </p:nvSpPr>
        <p:spPr/>
        <p:txBody>
          <a:bodyPr/>
          <a:lstStyle/>
          <a:p>
            <a:r>
              <a:rPr lang="en-US"/>
              <a:t>Forgot Your Password? Continued</a:t>
            </a:r>
          </a:p>
        </p:txBody>
      </p:sp>
      <p:sp>
        <p:nvSpPr>
          <p:cNvPr id="3" name="Content Placeholder 2">
            <a:extLst>
              <a:ext uri="{FF2B5EF4-FFF2-40B4-BE49-F238E27FC236}">
                <a16:creationId xmlns:a16="http://schemas.microsoft.com/office/drawing/2014/main" id="{1CD3E920-0720-03F1-003D-C924ECD5CD7A}"/>
              </a:ext>
            </a:extLst>
          </p:cNvPr>
          <p:cNvSpPr>
            <a:spLocks noGrp="1"/>
          </p:cNvSpPr>
          <p:nvPr>
            <p:ph idx="1"/>
          </p:nvPr>
        </p:nvSpPr>
        <p:spPr/>
        <p:txBody>
          <a:bodyPr vert="horz" lIns="91440" tIns="45720" rIns="91440" bIns="45720" rtlCol="0" anchor="t">
            <a:normAutofit/>
          </a:bodyPr>
          <a:lstStyle/>
          <a:p>
            <a:r>
              <a:rPr lang="en-US" sz="2400"/>
              <a:t>After you click "Send", you will receive an email with instructions on to reset your password</a:t>
            </a:r>
          </a:p>
          <a:p>
            <a:pPr marL="0" indent="0">
              <a:buNone/>
            </a:pPr>
            <a:endParaRPr lang="en-US" sz="2400"/>
          </a:p>
        </p:txBody>
      </p:sp>
      <p:pic>
        <p:nvPicPr>
          <p:cNvPr id="4" name="Picture 3" descr="A screenshot of a computer screen&#10;&#10;AI-generated content may be incorrect.">
            <a:extLst>
              <a:ext uri="{FF2B5EF4-FFF2-40B4-BE49-F238E27FC236}">
                <a16:creationId xmlns:a16="http://schemas.microsoft.com/office/drawing/2014/main" id="{E5B16807-69CF-9A9C-AE14-B6DB02045A36}"/>
              </a:ext>
            </a:extLst>
          </p:cNvPr>
          <p:cNvPicPr>
            <a:picLocks noChangeAspect="1"/>
          </p:cNvPicPr>
          <p:nvPr/>
        </p:nvPicPr>
        <p:blipFill>
          <a:blip r:embed="rId2"/>
          <a:stretch>
            <a:fillRect/>
          </a:stretch>
        </p:blipFill>
        <p:spPr>
          <a:xfrm>
            <a:off x="1491994" y="2445503"/>
            <a:ext cx="9208011" cy="3899964"/>
          </a:xfrm>
          <a:prstGeom prst="rect">
            <a:avLst/>
          </a:prstGeom>
        </p:spPr>
      </p:pic>
    </p:spTree>
    <p:extLst>
      <p:ext uri="{BB962C8B-B14F-4D97-AF65-F5344CB8AC3E}">
        <p14:creationId xmlns:p14="http://schemas.microsoft.com/office/powerpoint/2010/main" val="2581633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4BEF3-A7A4-0BA3-6843-A5822199F5DA}"/>
              </a:ext>
            </a:extLst>
          </p:cNvPr>
          <p:cNvSpPr>
            <a:spLocks noGrp="1"/>
          </p:cNvSpPr>
          <p:nvPr>
            <p:ph type="title"/>
          </p:nvPr>
        </p:nvSpPr>
        <p:spPr/>
        <p:txBody>
          <a:bodyPr/>
          <a:lstStyle/>
          <a:p>
            <a:r>
              <a:rPr lang="en-US"/>
              <a:t>Forgot Your Password? Continued</a:t>
            </a:r>
          </a:p>
        </p:txBody>
      </p:sp>
      <p:sp>
        <p:nvSpPr>
          <p:cNvPr id="3" name="Content Placeholder 2">
            <a:extLst>
              <a:ext uri="{FF2B5EF4-FFF2-40B4-BE49-F238E27FC236}">
                <a16:creationId xmlns:a16="http://schemas.microsoft.com/office/drawing/2014/main" id="{54D831E7-0710-8BE0-5B5D-A5CD70525D69}"/>
              </a:ext>
            </a:extLst>
          </p:cNvPr>
          <p:cNvSpPr>
            <a:spLocks noGrp="1"/>
          </p:cNvSpPr>
          <p:nvPr>
            <p:ph idx="1"/>
          </p:nvPr>
        </p:nvSpPr>
        <p:spPr/>
        <p:txBody>
          <a:bodyPr vert="horz" lIns="91440" tIns="45720" rIns="91440" bIns="45720" rtlCol="0" anchor="t">
            <a:normAutofit/>
          </a:bodyPr>
          <a:lstStyle/>
          <a:p>
            <a:r>
              <a:rPr lang="en-US" sz="2400"/>
              <a:t>Enter your new password and click "Reset" </a:t>
            </a:r>
          </a:p>
          <a:p>
            <a:pPr marL="0" indent="0">
              <a:buNone/>
            </a:pPr>
            <a:endParaRPr lang="en-US" sz="2400"/>
          </a:p>
        </p:txBody>
      </p:sp>
      <p:pic>
        <p:nvPicPr>
          <p:cNvPr id="4" name="Picture 3" descr="A screenshot of a computer&#10;&#10;AI-generated content may be incorrect.">
            <a:extLst>
              <a:ext uri="{FF2B5EF4-FFF2-40B4-BE49-F238E27FC236}">
                <a16:creationId xmlns:a16="http://schemas.microsoft.com/office/drawing/2014/main" id="{5BC2BC5C-797A-9369-DC26-75C914530D4E}"/>
              </a:ext>
            </a:extLst>
          </p:cNvPr>
          <p:cNvPicPr>
            <a:picLocks noChangeAspect="1"/>
          </p:cNvPicPr>
          <p:nvPr/>
        </p:nvPicPr>
        <p:blipFill>
          <a:blip r:embed="rId2"/>
          <a:stretch>
            <a:fillRect/>
          </a:stretch>
        </p:blipFill>
        <p:spPr>
          <a:xfrm>
            <a:off x="652217" y="2234557"/>
            <a:ext cx="10930183" cy="3023242"/>
          </a:xfrm>
          <a:prstGeom prst="rect">
            <a:avLst/>
          </a:prstGeom>
        </p:spPr>
      </p:pic>
    </p:spTree>
    <p:extLst>
      <p:ext uri="{BB962C8B-B14F-4D97-AF65-F5344CB8AC3E}">
        <p14:creationId xmlns:p14="http://schemas.microsoft.com/office/powerpoint/2010/main" val="1393934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A0A5C-26C3-1D83-0A30-B1200ACB30D7}"/>
              </a:ext>
            </a:extLst>
          </p:cNvPr>
          <p:cNvSpPr>
            <a:spLocks noGrp="1"/>
          </p:cNvSpPr>
          <p:nvPr>
            <p:ph type="title"/>
          </p:nvPr>
        </p:nvSpPr>
        <p:spPr/>
        <p:txBody>
          <a:bodyPr/>
          <a:lstStyle/>
          <a:p>
            <a:r>
              <a:rPr lang="en-US"/>
              <a:t>Forgot Your Password? Continued</a:t>
            </a:r>
          </a:p>
        </p:txBody>
      </p:sp>
      <p:sp>
        <p:nvSpPr>
          <p:cNvPr id="3" name="Content Placeholder 2">
            <a:extLst>
              <a:ext uri="{FF2B5EF4-FFF2-40B4-BE49-F238E27FC236}">
                <a16:creationId xmlns:a16="http://schemas.microsoft.com/office/drawing/2014/main" id="{F2ED85CD-3F13-9ACF-827A-76ED21EA2B03}"/>
              </a:ext>
            </a:extLst>
          </p:cNvPr>
          <p:cNvSpPr>
            <a:spLocks noGrp="1"/>
          </p:cNvSpPr>
          <p:nvPr>
            <p:ph idx="1"/>
          </p:nvPr>
        </p:nvSpPr>
        <p:spPr/>
        <p:txBody>
          <a:bodyPr vert="horz" lIns="91440" tIns="45720" rIns="91440" bIns="45720" rtlCol="0" anchor="t">
            <a:normAutofit/>
          </a:bodyPr>
          <a:lstStyle/>
          <a:p>
            <a:r>
              <a:rPr lang="en-US" sz="2400"/>
              <a:t>If at any time you need to reset your password while you’re logged in, you can navigate to your Provider Profile to reset it</a:t>
            </a:r>
          </a:p>
          <a:p>
            <a:endParaRPr lang="en-US" sz="2400"/>
          </a:p>
          <a:p>
            <a:pPr marL="0" indent="0">
              <a:buNone/>
            </a:pPr>
            <a:endParaRPr lang="en-US" sz="2400"/>
          </a:p>
        </p:txBody>
      </p:sp>
      <p:pic>
        <p:nvPicPr>
          <p:cNvPr id="4" name="Picture 3" descr="A screenshot of a computer&#10;&#10;AI-generated content may be incorrect.">
            <a:extLst>
              <a:ext uri="{FF2B5EF4-FFF2-40B4-BE49-F238E27FC236}">
                <a16:creationId xmlns:a16="http://schemas.microsoft.com/office/drawing/2014/main" id="{C1B1D706-D9CA-5929-7208-AF438573EF0F}"/>
              </a:ext>
            </a:extLst>
          </p:cNvPr>
          <p:cNvPicPr>
            <a:picLocks noChangeAspect="1"/>
          </p:cNvPicPr>
          <p:nvPr/>
        </p:nvPicPr>
        <p:blipFill>
          <a:blip r:embed="rId2"/>
          <a:stretch>
            <a:fillRect/>
          </a:stretch>
        </p:blipFill>
        <p:spPr>
          <a:xfrm>
            <a:off x="609600" y="2603064"/>
            <a:ext cx="10127029" cy="3179428"/>
          </a:xfrm>
          <a:prstGeom prst="rect">
            <a:avLst/>
          </a:prstGeom>
        </p:spPr>
      </p:pic>
    </p:spTree>
    <p:extLst>
      <p:ext uri="{BB962C8B-B14F-4D97-AF65-F5344CB8AC3E}">
        <p14:creationId xmlns:p14="http://schemas.microsoft.com/office/powerpoint/2010/main" val="1520666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26770-D33B-C33F-F4E9-99F3876F7D2D}"/>
              </a:ext>
            </a:extLst>
          </p:cNvPr>
          <p:cNvSpPr>
            <a:spLocks noGrp="1"/>
          </p:cNvSpPr>
          <p:nvPr>
            <p:ph type="title"/>
          </p:nvPr>
        </p:nvSpPr>
        <p:spPr>
          <a:xfrm>
            <a:off x="609600" y="274638"/>
            <a:ext cx="10972800" cy="1143000"/>
          </a:xfrm>
        </p:spPr>
        <p:txBody>
          <a:bodyPr anchor="ctr">
            <a:normAutofit/>
          </a:bodyPr>
          <a:lstStyle/>
          <a:p>
            <a:r>
              <a:rPr lang="en-US"/>
              <a:t>Locked Out</a:t>
            </a:r>
          </a:p>
        </p:txBody>
      </p:sp>
      <p:sp>
        <p:nvSpPr>
          <p:cNvPr id="3" name="Content Placeholder 2">
            <a:extLst>
              <a:ext uri="{FF2B5EF4-FFF2-40B4-BE49-F238E27FC236}">
                <a16:creationId xmlns:a16="http://schemas.microsoft.com/office/drawing/2014/main" id="{8F43C196-08B8-AF6F-3350-CFF7E5CA3022}"/>
              </a:ext>
            </a:extLst>
          </p:cNvPr>
          <p:cNvSpPr>
            <a:spLocks noGrp="1"/>
          </p:cNvSpPr>
          <p:nvPr>
            <p:ph sz="half" idx="1"/>
          </p:nvPr>
        </p:nvSpPr>
        <p:spPr>
          <a:xfrm>
            <a:off x="609600" y="1600201"/>
            <a:ext cx="5384800" cy="4525963"/>
          </a:xfrm>
        </p:spPr>
        <p:txBody>
          <a:bodyPr>
            <a:normAutofit/>
          </a:bodyPr>
          <a:lstStyle/>
          <a:p>
            <a:r>
              <a:rPr lang="en-US"/>
              <a:t>If you find that you are completely locked out of the Provider Portal please contact </a:t>
            </a:r>
            <a:r>
              <a:rPr lang="en-US">
                <a:hlinkClick r:id="rId2"/>
              </a:rPr>
              <a:t>it@tre.org</a:t>
            </a:r>
            <a:r>
              <a:rPr lang="en-US"/>
              <a:t> to assist you </a:t>
            </a:r>
          </a:p>
        </p:txBody>
      </p:sp>
      <p:pic>
        <p:nvPicPr>
          <p:cNvPr id="6" name="Picture 5" descr="Padlock on computer motherboard">
            <a:extLst>
              <a:ext uri="{FF2B5EF4-FFF2-40B4-BE49-F238E27FC236}">
                <a16:creationId xmlns:a16="http://schemas.microsoft.com/office/drawing/2014/main" id="{64130565-1513-052C-D1DF-F61669055EAD}"/>
              </a:ext>
            </a:extLst>
          </p:cNvPr>
          <p:cNvPicPr>
            <a:picLocks noChangeAspect="1"/>
          </p:cNvPicPr>
          <p:nvPr/>
        </p:nvPicPr>
        <p:blipFill>
          <a:blip r:embed="rId3"/>
          <a:srcRect r="20583" b="-1"/>
          <a:stretch/>
        </p:blipFill>
        <p:spPr>
          <a:xfrm>
            <a:off x="6197600" y="1600201"/>
            <a:ext cx="5384800" cy="4525963"/>
          </a:xfrm>
          <a:prstGeom prst="rect">
            <a:avLst/>
          </a:prstGeom>
          <a:noFill/>
        </p:spPr>
      </p:pic>
    </p:spTree>
    <p:extLst>
      <p:ext uri="{BB962C8B-B14F-4D97-AF65-F5344CB8AC3E}">
        <p14:creationId xmlns:p14="http://schemas.microsoft.com/office/powerpoint/2010/main" val="246385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5A1A9-A62F-0980-D355-FBD876BD8E79}"/>
              </a:ext>
            </a:extLst>
          </p:cNvPr>
          <p:cNvSpPr>
            <a:spLocks noGrp="1"/>
          </p:cNvSpPr>
          <p:nvPr>
            <p:ph type="title"/>
          </p:nvPr>
        </p:nvSpPr>
        <p:spPr/>
        <p:txBody>
          <a:bodyPr/>
          <a:lstStyle/>
          <a:p>
            <a:r>
              <a:rPr lang="en-US"/>
              <a:t>Provider Profile </a:t>
            </a:r>
          </a:p>
        </p:txBody>
      </p:sp>
    </p:spTree>
    <p:extLst>
      <p:ext uri="{BB962C8B-B14F-4D97-AF65-F5344CB8AC3E}">
        <p14:creationId xmlns:p14="http://schemas.microsoft.com/office/powerpoint/2010/main" val="2740945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73C8A-771C-FEE0-0223-AFA7BB9B6ABC}"/>
              </a:ext>
            </a:extLst>
          </p:cNvPr>
          <p:cNvSpPr>
            <a:spLocks noGrp="1"/>
          </p:cNvSpPr>
          <p:nvPr>
            <p:ph type="title"/>
          </p:nvPr>
        </p:nvSpPr>
        <p:spPr/>
        <p:txBody>
          <a:bodyPr/>
          <a:lstStyle/>
          <a:p>
            <a:r>
              <a:rPr lang="en-US"/>
              <a:t>Navigating the Provider Profile </a:t>
            </a:r>
          </a:p>
        </p:txBody>
      </p:sp>
      <p:sp>
        <p:nvSpPr>
          <p:cNvPr id="3" name="Content Placeholder 2">
            <a:extLst>
              <a:ext uri="{FF2B5EF4-FFF2-40B4-BE49-F238E27FC236}">
                <a16:creationId xmlns:a16="http://schemas.microsoft.com/office/drawing/2014/main" id="{69C35EE8-0429-F653-699F-AF94D6DAA276}"/>
              </a:ext>
            </a:extLst>
          </p:cNvPr>
          <p:cNvSpPr>
            <a:spLocks noGrp="1"/>
          </p:cNvSpPr>
          <p:nvPr>
            <p:ph idx="1"/>
          </p:nvPr>
        </p:nvSpPr>
        <p:spPr>
          <a:xfrm>
            <a:off x="7097485" y="1600202"/>
            <a:ext cx="4709886" cy="4575628"/>
          </a:xfrm>
        </p:spPr>
        <p:txBody>
          <a:bodyPr vert="horz" lIns="91440" tIns="45720" rIns="91440" bIns="45720" rtlCol="0" anchor="t">
            <a:normAutofit/>
          </a:bodyPr>
          <a:lstStyle/>
          <a:p>
            <a:r>
              <a:rPr lang="en-US" sz="2400"/>
              <a:t>In the upper right-hand corner click the carrot down button next to the Provider name </a:t>
            </a:r>
          </a:p>
          <a:p>
            <a:r>
              <a:rPr lang="en-US" sz="2400"/>
              <a:t>Click "Provider Profile" </a:t>
            </a:r>
          </a:p>
          <a:p>
            <a:pPr marL="0" indent="0">
              <a:buNone/>
            </a:pPr>
            <a:endParaRPr lang="en-US" sz="2400"/>
          </a:p>
        </p:txBody>
      </p:sp>
      <p:pic>
        <p:nvPicPr>
          <p:cNvPr id="4" name="Picture 3" descr="A group of people sitting on grass&#10;&#10;AI-generated content may be incorrect.">
            <a:extLst>
              <a:ext uri="{FF2B5EF4-FFF2-40B4-BE49-F238E27FC236}">
                <a16:creationId xmlns:a16="http://schemas.microsoft.com/office/drawing/2014/main" id="{D7B57003-D91B-C58D-6F14-F1FA8B349EBA}"/>
              </a:ext>
            </a:extLst>
          </p:cNvPr>
          <p:cNvPicPr>
            <a:picLocks noChangeAspect="1"/>
          </p:cNvPicPr>
          <p:nvPr/>
        </p:nvPicPr>
        <p:blipFill>
          <a:blip r:embed="rId2"/>
          <a:stretch>
            <a:fillRect/>
          </a:stretch>
        </p:blipFill>
        <p:spPr>
          <a:xfrm>
            <a:off x="609600" y="1600201"/>
            <a:ext cx="6332642" cy="3702129"/>
          </a:xfrm>
          <a:prstGeom prst="rect">
            <a:avLst/>
          </a:prstGeom>
        </p:spPr>
      </p:pic>
    </p:spTree>
    <p:extLst>
      <p:ext uri="{BB962C8B-B14F-4D97-AF65-F5344CB8AC3E}">
        <p14:creationId xmlns:p14="http://schemas.microsoft.com/office/powerpoint/2010/main" val="4054209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7EF56-EE2C-DFF6-0B01-E7E8404B9E17}"/>
              </a:ext>
            </a:extLst>
          </p:cNvPr>
          <p:cNvSpPr>
            <a:spLocks noGrp="1"/>
          </p:cNvSpPr>
          <p:nvPr>
            <p:ph type="title"/>
          </p:nvPr>
        </p:nvSpPr>
        <p:spPr/>
        <p:txBody>
          <a:bodyPr/>
          <a:lstStyle/>
          <a:p>
            <a:r>
              <a:rPr lang="en-US"/>
              <a:t>Navigating the Provider Profile</a:t>
            </a:r>
          </a:p>
        </p:txBody>
      </p:sp>
      <p:sp>
        <p:nvSpPr>
          <p:cNvPr id="3" name="Content Placeholder 2">
            <a:extLst>
              <a:ext uri="{FF2B5EF4-FFF2-40B4-BE49-F238E27FC236}">
                <a16:creationId xmlns:a16="http://schemas.microsoft.com/office/drawing/2014/main" id="{CBDD9074-F13C-ECC7-A033-608D8F3F5F1F}"/>
              </a:ext>
            </a:extLst>
          </p:cNvPr>
          <p:cNvSpPr>
            <a:spLocks noGrp="1"/>
          </p:cNvSpPr>
          <p:nvPr>
            <p:ph idx="1"/>
          </p:nvPr>
        </p:nvSpPr>
        <p:spPr>
          <a:xfrm>
            <a:off x="609600" y="1607456"/>
            <a:ext cx="2605314" cy="4379687"/>
          </a:xfrm>
        </p:spPr>
        <p:txBody>
          <a:bodyPr vert="horz" lIns="91440" tIns="45720" rIns="91440" bIns="45720" rtlCol="0" anchor="t">
            <a:normAutofit fontScale="92500"/>
          </a:bodyPr>
          <a:lstStyle/>
          <a:p>
            <a:r>
              <a:rPr lang="en-US" sz="2400"/>
              <a:t>Here you will find your agency's information</a:t>
            </a:r>
          </a:p>
          <a:p>
            <a:r>
              <a:rPr lang="en-US" sz="2400"/>
              <a:t>You can edit Contact Information</a:t>
            </a:r>
          </a:p>
          <a:p>
            <a:r>
              <a:rPr lang="en-US" sz="2400"/>
              <a:t>Contact Laura Thomas </a:t>
            </a:r>
            <a:r>
              <a:rPr lang="en-US" sz="2400">
                <a:hlinkClick r:id="rId2"/>
              </a:rPr>
              <a:t>llthomas@tre.org</a:t>
            </a:r>
            <a:r>
              <a:rPr lang="en-US" sz="2400"/>
              <a:t>  if you need to change any of the locked fields</a:t>
            </a:r>
            <a:endParaRPr lang="en-US"/>
          </a:p>
          <a:p>
            <a:endParaRPr lang="en-US"/>
          </a:p>
        </p:txBody>
      </p:sp>
      <p:pic>
        <p:nvPicPr>
          <p:cNvPr id="4" name="Picture 3" descr="A screenshot of a computer&#10;&#10;AI-generated content may be incorrect.">
            <a:extLst>
              <a:ext uri="{FF2B5EF4-FFF2-40B4-BE49-F238E27FC236}">
                <a16:creationId xmlns:a16="http://schemas.microsoft.com/office/drawing/2014/main" id="{31BA4F2F-1DBD-A0DF-0D40-1C98018429F0}"/>
              </a:ext>
            </a:extLst>
          </p:cNvPr>
          <p:cNvPicPr>
            <a:picLocks noChangeAspect="1"/>
          </p:cNvPicPr>
          <p:nvPr/>
        </p:nvPicPr>
        <p:blipFill>
          <a:blip r:embed="rId3"/>
          <a:stretch>
            <a:fillRect/>
          </a:stretch>
        </p:blipFill>
        <p:spPr>
          <a:xfrm>
            <a:off x="3214914" y="1534885"/>
            <a:ext cx="7786679" cy="3579808"/>
          </a:xfrm>
          <a:prstGeom prst="rect">
            <a:avLst/>
          </a:prstGeom>
        </p:spPr>
      </p:pic>
    </p:spTree>
    <p:extLst>
      <p:ext uri="{BB962C8B-B14F-4D97-AF65-F5344CB8AC3E}">
        <p14:creationId xmlns:p14="http://schemas.microsoft.com/office/powerpoint/2010/main" val="3842291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A3FBA-72FE-C0DC-8D27-2DC29AC08EEE}"/>
              </a:ext>
            </a:extLst>
          </p:cNvPr>
          <p:cNvSpPr>
            <a:spLocks noGrp="1"/>
          </p:cNvSpPr>
          <p:nvPr>
            <p:ph type="title"/>
          </p:nvPr>
        </p:nvSpPr>
        <p:spPr/>
        <p:txBody>
          <a:bodyPr/>
          <a:lstStyle/>
          <a:p>
            <a:r>
              <a:rPr lang="en-US"/>
              <a:t>Member Information</a:t>
            </a:r>
          </a:p>
        </p:txBody>
      </p:sp>
    </p:spTree>
    <p:extLst>
      <p:ext uri="{BB962C8B-B14F-4D97-AF65-F5344CB8AC3E}">
        <p14:creationId xmlns:p14="http://schemas.microsoft.com/office/powerpoint/2010/main" val="3561307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E82B7-34DC-19C0-62A2-E4C8C1C4A7B8}"/>
              </a:ext>
            </a:extLst>
          </p:cNvPr>
          <p:cNvSpPr>
            <a:spLocks noGrp="1"/>
          </p:cNvSpPr>
          <p:nvPr>
            <p:ph type="ctrTitle"/>
          </p:nvPr>
        </p:nvSpPr>
        <p:spPr/>
        <p:txBody>
          <a:bodyPr/>
          <a:lstStyle/>
          <a:p>
            <a:r>
              <a:rPr lang="en-US"/>
              <a:t>Introduction to the TRE Vault Provider Portal</a:t>
            </a:r>
          </a:p>
        </p:txBody>
      </p:sp>
    </p:spTree>
    <p:extLst>
      <p:ext uri="{BB962C8B-B14F-4D97-AF65-F5344CB8AC3E}">
        <p14:creationId xmlns:p14="http://schemas.microsoft.com/office/powerpoint/2010/main" val="734875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47EB2-BFAE-860A-9B45-0C0C30B525B1}"/>
              </a:ext>
            </a:extLst>
          </p:cNvPr>
          <p:cNvSpPr>
            <a:spLocks noGrp="1"/>
          </p:cNvSpPr>
          <p:nvPr>
            <p:ph type="title"/>
          </p:nvPr>
        </p:nvSpPr>
        <p:spPr/>
        <p:txBody>
          <a:bodyPr/>
          <a:lstStyle/>
          <a:p>
            <a:r>
              <a:rPr lang="en-US"/>
              <a:t>Member Information Tab </a:t>
            </a:r>
          </a:p>
        </p:txBody>
      </p:sp>
      <p:sp>
        <p:nvSpPr>
          <p:cNvPr id="3" name="Content Placeholder 2">
            <a:extLst>
              <a:ext uri="{FF2B5EF4-FFF2-40B4-BE49-F238E27FC236}">
                <a16:creationId xmlns:a16="http://schemas.microsoft.com/office/drawing/2014/main" id="{BDE9EB8B-4575-36B6-892C-D83378D76AA8}"/>
              </a:ext>
            </a:extLst>
          </p:cNvPr>
          <p:cNvSpPr>
            <a:spLocks noGrp="1"/>
          </p:cNvSpPr>
          <p:nvPr>
            <p:ph idx="1"/>
          </p:nvPr>
        </p:nvSpPr>
        <p:spPr>
          <a:xfrm>
            <a:off x="7307943" y="2160814"/>
            <a:ext cx="3708400" cy="2536371"/>
          </a:xfrm>
        </p:spPr>
        <p:txBody>
          <a:bodyPr vert="horz" lIns="91440" tIns="45720" rIns="91440" bIns="45720" rtlCol="0" anchor="t">
            <a:normAutofit/>
          </a:bodyPr>
          <a:lstStyle/>
          <a:p>
            <a:r>
              <a:rPr lang="en-US" sz="2400"/>
              <a:t>The Member Information Tab is located at the top toolbar of the Provider Portal</a:t>
            </a:r>
          </a:p>
          <a:p>
            <a:pPr marL="0" indent="0">
              <a:buNone/>
            </a:pPr>
            <a:endParaRPr lang="en-US" sz="2400"/>
          </a:p>
        </p:txBody>
      </p:sp>
      <p:pic>
        <p:nvPicPr>
          <p:cNvPr id="5" name="Picture 4" descr="A group of people sitting on the grass&#10;&#10;AI-generated content may be incorrect.">
            <a:extLst>
              <a:ext uri="{FF2B5EF4-FFF2-40B4-BE49-F238E27FC236}">
                <a16:creationId xmlns:a16="http://schemas.microsoft.com/office/drawing/2014/main" id="{144DAF07-7571-2645-C774-B589D21B1DFF}"/>
              </a:ext>
            </a:extLst>
          </p:cNvPr>
          <p:cNvPicPr>
            <a:picLocks noChangeAspect="1"/>
          </p:cNvPicPr>
          <p:nvPr/>
        </p:nvPicPr>
        <p:blipFill>
          <a:blip r:embed="rId2"/>
          <a:srcRect r="110" b="20146"/>
          <a:stretch/>
        </p:blipFill>
        <p:spPr>
          <a:xfrm>
            <a:off x="609600" y="1476830"/>
            <a:ext cx="6617402" cy="3175000"/>
          </a:xfrm>
          <a:prstGeom prst="rect">
            <a:avLst/>
          </a:prstGeom>
        </p:spPr>
      </p:pic>
    </p:spTree>
    <p:extLst>
      <p:ext uri="{BB962C8B-B14F-4D97-AF65-F5344CB8AC3E}">
        <p14:creationId xmlns:p14="http://schemas.microsoft.com/office/powerpoint/2010/main" val="3981345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E0CB4-DA8E-EA97-2FB7-1AF570A242BD}"/>
              </a:ext>
            </a:extLst>
          </p:cNvPr>
          <p:cNvSpPr>
            <a:spLocks noGrp="1"/>
          </p:cNvSpPr>
          <p:nvPr>
            <p:ph type="title"/>
          </p:nvPr>
        </p:nvSpPr>
        <p:spPr/>
        <p:txBody>
          <a:bodyPr/>
          <a:lstStyle/>
          <a:p>
            <a:r>
              <a:rPr lang="en-US"/>
              <a:t>Member Information Tab</a:t>
            </a:r>
          </a:p>
        </p:txBody>
      </p:sp>
      <p:sp>
        <p:nvSpPr>
          <p:cNvPr id="3" name="Content Placeholder 2">
            <a:extLst>
              <a:ext uri="{FF2B5EF4-FFF2-40B4-BE49-F238E27FC236}">
                <a16:creationId xmlns:a16="http://schemas.microsoft.com/office/drawing/2014/main" id="{8540742C-55EF-3B2E-8CB0-0E849FA22383}"/>
              </a:ext>
            </a:extLst>
          </p:cNvPr>
          <p:cNvSpPr>
            <a:spLocks noGrp="1"/>
          </p:cNvSpPr>
          <p:nvPr>
            <p:ph idx="1"/>
          </p:nvPr>
        </p:nvSpPr>
        <p:spPr/>
        <p:txBody>
          <a:bodyPr vert="horz" lIns="91440" tIns="45720" rIns="91440" bIns="45720" rtlCol="0" anchor="t">
            <a:normAutofit fontScale="85000" lnSpcReduction="20000"/>
          </a:bodyPr>
          <a:lstStyle/>
          <a:p>
            <a:pPr lvl="1">
              <a:buFont typeface="Calibri"/>
              <a:buChar char="-"/>
            </a:pPr>
            <a:r>
              <a:rPr lang="en-US" sz="2400"/>
              <a:t>Active Members</a:t>
            </a:r>
          </a:p>
          <a:p>
            <a:pPr lvl="2">
              <a:buFont typeface="Calibri"/>
              <a:buChar char="-"/>
            </a:pPr>
            <a:r>
              <a:rPr lang="en-US" sz="2000"/>
              <a:t>These members have selected you as an agency to provide the specified service</a:t>
            </a:r>
          </a:p>
          <a:p>
            <a:pPr lvl="2">
              <a:buFont typeface="Calibri"/>
              <a:buChar char="-"/>
            </a:pPr>
            <a:r>
              <a:rPr lang="en-US" sz="2000"/>
              <a:t>Even though a member may show in this section, you are not authorized to provide services prior to receiving an active PAR</a:t>
            </a:r>
          </a:p>
          <a:p>
            <a:pPr lvl="1">
              <a:buFont typeface="Calibri"/>
              <a:buChar char="-"/>
            </a:pPr>
            <a:r>
              <a:rPr lang="en-US" sz="2400"/>
              <a:t>Member Referrals</a:t>
            </a:r>
          </a:p>
          <a:p>
            <a:pPr lvl="2">
              <a:buFont typeface="Calibri"/>
              <a:buChar char="-"/>
            </a:pPr>
            <a:r>
              <a:rPr lang="en-US" sz="2000"/>
              <a:t>These are members who have sent a Service Request to your agency in the last 5 business days that you have not yet responded to</a:t>
            </a:r>
          </a:p>
          <a:p>
            <a:pPr lvl="1">
              <a:buFont typeface="Calibri"/>
              <a:buChar char="-"/>
            </a:pPr>
            <a:r>
              <a:rPr lang="en-US" sz="2400"/>
              <a:t>Interested in Providing Services </a:t>
            </a:r>
          </a:p>
          <a:p>
            <a:pPr lvl="2">
              <a:buFont typeface="Calibri"/>
              <a:buChar char="-"/>
            </a:pPr>
            <a:r>
              <a:rPr lang="en-US" sz="2000"/>
              <a:t>A list of members that you have reviewed the Service Request information and have responded that you are interested in moving forward with the process</a:t>
            </a:r>
          </a:p>
          <a:p>
            <a:pPr lvl="1">
              <a:buFont typeface="Calibri"/>
              <a:buChar char="-"/>
            </a:pPr>
            <a:r>
              <a:rPr lang="en-US" sz="2400"/>
              <a:t>Not Selected to Provide Services </a:t>
            </a:r>
          </a:p>
          <a:p>
            <a:pPr lvl="2">
              <a:buFont typeface="Calibri"/>
              <a:buChar char="-"/>
            </a:pPr>
            <a:r>
              <a:rPr lang="en-US" sz="2000"/>
              <a:t>A list of members that have selected a different agency as the result of the Service Request Process</a:t>
            </a:r>
          </a:p>
          <a:p>
            <a:pPr lvl="1">
              <a:buFont typeface="Calibri"/>
              <a:buChar char="-"/>
            </a:pPr>
            <a:r>
              <a:rPr lang="en-US" sz="2400"/>
              <a:t>Expired Requests</a:t>
            </a:r>
          </a:p>
          <a:p>
            <a:pPr lvl="2">
              <a:buFont typeface="Calibri"/>
              <a:buChar char="-"/>
            </a:pPr>
            <a:r>
              <a:rPr lang="en-US" sz="2000"/>
              <a:t>Service Requests that have exceeded the 5 business days to respond and are no longer available</a:t>
            </a:r>
          </a:p>
          <a:p>
            <a:pPr lvl="2">
              <a:buFont typeface="Calibri"/>
              <a:buChar char="-"/>
            </a:pPr>
            <a:r>
              <a:rPr lang="en-US" sz="2000"/>
              <a:t>These will fall off this list after 30 days</a:t>
            </a:r>
          </a:p>
          <a:p>
            <a:pPr marL="457200" lvl="1" indent="0">
              <a:buNone/>
            </a:pPr>
            <a:endParaRPr lang="en-US"/>
          </a:p>
        </p:txBody>
      </p:sp>
    </p:spTree>
    <p:extLst>
      <p:ext uri="{BB962C8B-B14F-4D97-AF65-F5344CB8AC3E}">
        <p14:creationId xmlns:p14="http://schemas.microsoft.com/office/powerpoint/2010/main" val="600919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AFC3E-DB7E-E840-D4E5-7D00A7ADE266}"/>
              </a:ext>
            </a:extLst>
          </p:cNvPr>
          <p:cNvSpPr>
            <a:spLocks noGrp="1"/>
          </p:cNvSpPr>
          <p:nvPr>
            <p:ph type="title"/>
          </p:nvPr>
        </p:nvSpPr>
        <p:spPr/>
        <p:txBody>
          <a:bodyPr/>
          <a:lstStyle/>
          <a:p>
            <a:r>
              <a:rPr lang="en-US"/>
              <a:t>Active Members </a:t>
            </a:r>
          </a:p>
        </p:txBody>
      </p:sp>
      <p:sp>
        <p:nvSpPr>
          <p:cNvPr id="3" name="Content Placeholder 2">
            <a:extLst>
              <a:ext uri="{FF2B5EF4-FFF2-40B4-BE49-F238E27FC236}">
                <a16:creationId xmlns:a16="http://schemas.microsoft.com/office/drawing/2014/main" id="{23E7BAAA-FBD4-5CD8-DBB1-A3B04808F706}"/>
              </a:ext>
            </a:extLst>
          </p:cNvPr>
          <p:cNvSpPr>
            <a:spLocks noGrp="1"/>
          </p:cNvSpPr>
          <p:nvPr>
            <p:ph idx="1"/>
          </p:nvPr>
        </p:nvSpPr>
        <p:spPr/>
        <p:txBody>
          <a:bodyPr vert="horz" lIns="91440" tIns="45720" rIns="91440" bIns="45720" rtlCol="0" anchor="t">
            <a:normAutofit/>
          </a:bodyPr>
          <a:lstStyle/>
          <a:p>
            <a:r>
              <a:rPr lang="en-US" sz="2400"/>
              <a:t>To view the details of the member, click the three dots to the right of their name, then "view details“ or single-clicking the member’s name</a:t>
            </a:r>
          </a:p>
          <a:p>
            <a:pPr marL="0" indent="0">
              <a:buNone/>
            </a:pPr>
            <a:endParaRPr lang="en-US" sz="2400"/>
          </a:p>
        </p:txBody>
      </p:sp>
      <p:pic>
        <p:nvPicPr>
          <p:cNvPr id="4" name="Picture 3" descr="A screenshot of a website&#10;&#10;AI-generated content may be incorrect.">
            <a:extLst>
              <a:ext uri="{FF2B5EF4-FFF2-40B4-BE49-F238E27FC236}">
                <a16:creationId xmlns:a16="http://schemas.microsoft.com/office/drawing/2014/main" id="{C89970E0-96B8-70FE-5084-9C061BA3081E}"/>
              </a:ext>
            </a:extLst>
          </p:cNvPr>
          <p:cNvPicPr>
            <a:picLocks noChangeAspect="1"/>
          </p:cNvPicPr>
          <p:nvPr/>
        </p:nvPicPr>
        <p:blipFill>
          <a:blip r:embed="rId2"/>
          <a:stretch>
            <a:fillRect/>
          </a:stretch>
        </p:blipFill>
        <p:spPr>
          <a:xfrm>
            <a:off x="470644" y="2574522"/>
            <a:ext cx="10344030" cy="3425866"/>
          </a:xfrm>
          <a:prstGeom prst="rect">
            <a:avLst/>
          </a:prstGeom>
        </p:spPr>
      </p:pic>
    </p:spTree>
    <p:extLst>
      <p:ext uri="{BB962C8B-B14F-4D97-AF65-F5344CB8AC3E}">
        <p14:creationId xmlns:p14="http://schemas.microsoft.com/office/powerpoint/2010/main" val="4292915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0B5F5-2394-D020-447C-39331E8FEF07}"/>
              </a:ext>
            </a:extLst>
          </p:cNvPr>
          <p:cNvSpPr>
            <a:spLocks noGrp="1"/>
          </p:cNvSpPr>
          <p:nvPr>
            <p:ph type="title"/>
          </p:nvPr>
        </p:nvSpPr>
        <p:spPr/>
        <p:txBody>
          <a:bodyPr/>
          <a:lstStyle/>
          <a:p>
            <a:r>
              <a:rPr lang="en-US"/>
              <a:t>Active Members Continued</a:t>
            </a:r>
          </a:p>
        </p:txBody>
      </p:sp>
      <p:sp>
        <p:nvSpPr>
          <p:cNvPr id="3" name="Content Placeholder 2">
            <a:extLst>
              <a:ext uri="{FF2B5EF4-FFF2-40B4-BE49-F238E27FC236}">
                <a16:creationId xmlns:a16="http://schemas.microsoft.com/office/drawing/2014/main" id="{54D899A6-4ED4-35F6-1DCC-6C8938C9C14F}"/>
              </a:ext>
            </a:extLst>
          </p:cNvPr>
          <p:cNvSpPr>
            <a:spLocks noGrp="1"/>
          </p:cNvSpPr>
          <p:nvPr>
            <p:ph idx="1"/>
          </p:nvPr>
        </p:nvSpPr>
        <p:spPr>
          <a:xfrm>
            <a:off x="609600" y="1600201"/>
            <a:ext cx="2960914" cy="4205513"/>
          </a:xfrm>
        </p:spPr>
        <p:txBody>
          <a:bodyPr vert="horz" lIns="91440" tIns="45720" rIns="91440" bIns="45720" rtlCol="0" anchor="t">
            <a:normAutofit fontScale="85000" lnSpcReduction="20000"/>
          </a:bodyPr>
          <a:lstStyle/>
          <a:p>
            <a:r>
              <a:rPr lang="en-US" sz="2400"/>
              <a:t>This page will show you the details on that active member</a:t>
            </a:r>
          </a:p>
          <a:p>
            <a:r>
              <a:rPr lang="en-US" sz="2400"/>
              <a:t>This page includes demographic information, Guardian/POA, associated TRE documents, and the contact information of TRE staff supporting this individual</a:t>
            </a:r>
          </a:p>
          <a:p>
            <a:r>
              <a:rPr lang="en-US" sz="2400"/>
              <a:t>You are also able to contact TRE staff through this page</a:t>
            </a:r>
          </a:p>
          <a:p>
            <a:pPr marL="0" indent="0">
              <a:buNone/>
            </a:pPr>
            <a:endParaRPr lang="en-US" sz="2400"/>
          </a:p>
          <a:p>
            <a:pPr marL="0" indent="0">
              <a:buNone/>
            </a:pPr>
            <a:endParaRPr lang="en-US" sz="2400"/>
          </a:p>
        </p:txBody>
      </p:sp>
      <p:pic>
        <p:nvPicPr>
          <p:cNvPr id="5" name="Picture 4" descr="A screenshot of a contact form&#10;&#10;AI-generated content may be incorrect.">
            <a:extLst>
              <a:ext uri="{FF2B5EF4-FFF2-40B4-BE49-F238E27FC236}">
                <a16:creationId xmlns:a16="http://schemas.microsoft.com/office/drawing/2014/main" id="{0A802068-C3FA-C8B7-2050-54DC1A47798F}"/>
              </a:ext>
            </a:extLst>
          </p:cNvPr>
          <p:cNvPicPr>
            <a:picLocks noChangeAspect="1"/>
          </p:cNvPicPr>
          <p:nvPr/>
        </p:nvPicPr>
        <p:blipFill>
          <a:blip r:embed="rId2"/>
          <a:stretch>
            <a:fillRect/>
          </a:stretch>
        </p:blipFill>
        <p:spPr>
          <a:xfrm>
            <a:off x="4314480" y="1519016"/>
            <a:ext cx="6723634" cy="3714895"/>
          </a:xfrm>
          <a:prstGeom prst="rect">
            <a:avLst/>
          </a:prstGeom>
        </p:spPr>
      </p:pic>
    </p:spTree>
    <p:extLst>
      <p:ext uri="{BB962C8B-B14F-4D97-AF65-F5344CB8AC3E}">
        <p14:creationId xmlns:p14="http://schemas.microsoft.com/office/powerpoint/2010/main" val="509404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1E5C5-4560-A36C-C14C-9962EC4EC3D2}"/>
              </a:ext>
            </a:extLst>
          </p:cNvPr>
          <p:cNvSpPr>
            <a:spLocks noGrp="1"/>
          </p:cNvSpPr>
          <p:nvPr>
            <p:ph type="title"/>
          </p:nvPr>
        </p:nvSpPr>
        <p:spPr/>
        <p:txBody>
          <a:bodyPr/>
          <a:lstStyle/>
          <a:p>
            <a:r>
              <a:rPr lang="en-US"/>
              <a:t>Pending Response </a:t>
            </a:r>
          </a:p>
        </p:txBody>
      </p:sp>
      <p:sp>
        <p:nvSpPr>
          <p:cNvPr id="3" name="Content Placeholder 2">
            <a:extLst>
              <a:ext uri="{FF2B5EF4-FFF2-40B4-BE49-F238E27FC236}">
                <a16:creationId xmlns:a16="http://schemas.microsoft.com/office/drawing/2014/main" id="{9626D2D2-9383-5D02-7182-5FCE5C277260}"/>
              </a:ext>
            </a:extLst>
          </p:cNvPr>
          <p:cNvSpPr>
            <a:spLocks noGrp="1"/>
          </p:cNvSpPr>
          <p:nvPr>
            <p:ph idx="1"/>
          </p:nvPr>
        </p:nvSpPr>
        <p:spPr/>
        <p:txBody>
          <a:bodyPr vert="horz" lIns="91440" tIns="45720" rIns="91440" bIns="45720" rtlCol="0" anchor="t">
            <a:normAutofit/>
          </a:bodyPr>
          <a:lstStyle/>
          <a:p>
            <a:r>
              <a:rPr lang="en-US" sz="2400"/>
              <a:t>These are members who have sent a Service Request to your agency in the last 5 business days that you have not yet responded to</a:t>
            </a:r>
          </a:p>
          <a:p>
            <a:endParaRPr lang="en-US" sz="2400"/>
          </a:p>
        </p:txBody>
      </p:sp>
      <p:pic>
        <p:nvPicPr>
          <p:cNvPr id="4" name="Picture 3" descr="A screenshot of a computer&#10;&#10;AI-generated content may be incorrect.">
            <a:extLst>
              <a:ext uri="{FF2B5EF4-FFF2-40B4-BE49-F238E27FC236}">
                <a16:creationId xmlns:a16="http://schemas.microsoft.com/office/drawing/2014/main" id="{5921A42D-7292-DA92-05F1-A86E60F7FFCE}"/>
              </a:ext>
            </a:extLst>
          </p:cNvPr>
          <p:cNvPicPr>
            <a:picLocks noChangeAspect="1"/>
          </p:cNvPicPr>
          <p:nvPr/>
        </p:nvPicPr>
        <p:blipFill>
          <a:blip r:embed="rId2"/>
          <a:stretch>
            <a:fillRect/>
          </a:stretch>
        </p:blipFill>
        <p:spPr>
          <a:xfrm>
            <a:off x="610263" y="2364008"/>
            <a:ext cx="10363804" cy="3441781"/>
          </a:xfrm>
          <a:prstGeom prst="rect">
            <a:avLst/>
          </a:prstGeom>
        </p:spPr>
      </p:pic>
    </p:spTree>
    <p:extLst>
      <p:ext uri="{BB962C8B-B14F-4D97-AF65-F5344CB8AC3E}">
        <p14:creationId xmlns:p14="http://schemas.microsoft.com/office/powerpoint/2010/main" val="190663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2AEAC-47AC-7BD4-CF4D-B36B3BCF33C0}"/>
              </a:ext>
            </a:extLst>
          </p:cNvPr>
          <p:cNvSpPr>
            <a:spLocks noGrp="1"/>
          </p:cNvSpPr>
          <p:nvPr>
            <p:ph type="title"/>
          </p:nvPr>
        </p:nvSpPr>
        <p:spPr/>
        <p:txBody>
          <a:bodyPr/>
          <a:lstStyle/>
          <a:p>
            <a:r>
              <a:rPr lang="en-US"/>
              <a:t>Pending Response Continued</a:t>
            </a:r>
          </a:p>
        </p:txBody>
      </p:sp>
      <p:sp>
        <p:nvSpPr>
          <p:cNvPr id="3" name="Content Placeholder 2">
            <a:extLst>
              <a:ext uri="{FF2B5EF4-FFF2-40B4-BE49-F238E27FC236}">
                <a16:creationId xmlns:a16="http://schemas.microsoft.com/office/drawing/2014/main" id="{479C11B2-7CBB-DA3A-B7F3-28B674B07371}"/>
              </a:ext>
            </a:extLst>
          </p:cNvPr>
          <p:cNvSpPr>
            <a:spLocks noGrp="1"/>
          </p:cNvSpPr>
          <p:nvPr>
            <p:ph idx="1"/>
          </p:nvPr>
        </p:nvSpPr>
        <p:spPr/>
        <p:txBody>
          <a:bodyPr vert="horz" lIns="91440" tIns="45720" rIns="91440" bIns="45720" rtlCol="0" anchor="t">
            <a:normAutofit/>
          </a:bodyPr>
          <a:lstStyle/>
          <a:p>
            <a:r>
              <a:rPr lang="en-US" sz="2400"/>
              <a:t>To view the details of the Service Request, click the three dots next to their name then "view details"</a:t>
            </a:r>
          </a:p>
          <a:p>
            <a:endParaRPr lang="en-US"/>
          </a:p>
        </p:txBody>
      </p:sp>
      <p:pic>
        <p:nvPicPr>
          <p:cNvPr id="5" name="Picture 4" descr="A screenshot of a computer&#10;&#10;AI-generated content may be incorrect.">
            <a:extLst>
              <a:ext uri="{FF2B5EF4-FFF2-40B4-BE49-F238E27FC236}">
                <a16:creationId xmlns:a16="http://schemas.microsoft.com/office/drawing/2014/main" id="{EC2757AD-9726-868A-7350-123BF6E6CBC4}"/>
              </a:ext>
            </a:extLst>
          </p:cNvPr>
          <p:cNvPicPr>
            <a:picLocks noChangeAspect="1"/>
          </p:cNvPicPr>
          <p:nvPr/>
        </p:nvPicPr>
        <p:blipFill>
          <a:blip r:embed="rId2"/>
          <a:stretch>
            <a:fillRect/>
          </a:stretch>
        </p:blipFill>
        <p:spPr>
          <a:xfrm>
            <a:off x="610082" y="2643731"/>
            <a:ext cx="10238772" cy="3653983"/>
          </a:xfrm>
          <a:prstGeom prst="rect">
            <a:avLst/>
          </a:prstGeom>
        </p:spPr>
      </p:pic>
    </p:spTree>
    <p:extLst>
      <p:ext uri="{BB962C8B-B14F-4D97-AF65-F5344CB8AC3E}">
        <p14:creationId xmlns:p14="http://schemas.microsoft.com/office/powerpoint/2010/main" val="2647624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6AB44-321D-B6BB-53D7-46630BE5E565}"/>
              </a:ext>
            </a:extLst>
          </p:cNvPr>
          <p:cNvSpPr>
            <a:spLocks noGrp="1"/>
          </p:cNvSpPr>
          <p:nvPr>
            <p:ph type="title"/>
          </p:nvPr>
        </p:nvSpPr>
        <p:spPr/>
        <p:txBody>
          <a:bodyPr/>
          <a:lstStyle/>
          <a:p>
            <a:r>
              <a:rPr lang="en-US"/>
              <a:t>Pending Response Continued</a:t>
            </a:r>
          </a:p>
        </p:txBody>
      </p:sp>
      <p:sp>
        <p:nvSpPr>
          <p:cNvPr id="3" name="Content Placeholder 2">
            <a:extLst>
              <a:ext uri="{FF2B5EF4-FFF2-40B4-BE49-F238E27FC236}">
                <a16:creationId xmlns:a16="http://schemas.microsoft.com/office/drawing/2014/main" id="{2334BB8D-DED7-13F6-E034-D494E6B9B784}"/>
              </a:ext>
            </a:extLst>
          </p:cNvPr>
          <p:cNvSpPr>
            <a:spLocks noGrp="1"/>
          </p:cNvSpPr>
          <p:nvPr>
            <p:ph idx="1"/>
          </p:nvPr>
        </p:nvSpPr>
        <p:spPr>
          <a:xfrm>
            <a:off x="6858001" y="1600201"/>
            <a:ext cx="4484914" cy="4299856"/>
          </a:xfrm>
        </p:spPr>
        <p:txBody>
          <a:bodyPr vert="horz" lIns="91440" tIns="45720" rIns="91440" bIns="45720" rtlCol="0" anchor="t">
            <a:normAutofit/>
          </a:bodyPr>
          <a:lstStyle/>
          <a:p>
            <a:r>
              <a:rPr lang="en-US" sz="2400"/>
              <a:t>Respond directly to Service Requests on this page</a:t>
            </a:r>
          </a:p>
          <a:p>
            <a:r>
              <a:rPr lang="en-US" sz="2400"/>
              <a:t>Click the drop down to select if you are interested in providing Services or not</a:t>
            </a:r>
          </a:p>
          <a:p>
            <a:r>
              <a:rPr lang="en-US" sz="2400"/>
              <a:t>Click submit after the Service Request has been reviewed and you have made the decision of if you would like to move forward with the process</a:t>
            </a:r>
          </a:p>
          <a:p>
            <a:endParaRPr lang="en-US"/>
          </a:p>
          <a:p>
            <a:endParaRPr lang="en-US"/>
          </a:p>
        </p:txBody>
      </p:sp>
      <p:pic>
        <p:nvPicPr>
          <p:cNvPr id="6" name="Picture 5" descr="A screenshot of a computer screen&#10;&#10;AI-generated content may be incorrect.">
            <a:extLst>
              <a:ext uri="{FF2B5EF4-FFF2-40B4-BE49-F238E27FC236}">
                <a16:creationId xmlns:a16="http://schemas.microsoft.com/office/drawing/2014/main" id="{6A5D2465-42D3-9954-F8FA-70CC6889F0ED}"/>
              </a:ext>
            </a:extLst>
          </p:cNvPr>
          <p:cNvPicPr>
            <a:picLocks noChangeAspect="1"/>
          </p:cNvPicPr>
          <p:nvPr/>
        </p:nvPicPr>
        <p:blipFill>
          <a:blip r:embed="rId2"/>
          <a:stretch>
            <a:fillRect/>
          </a:stretch>
        </p:blipFill>
        <p:spPr>
          <a:xfrm>
            <a:off x="609600" y="1479791"/>
            <a:ext cx="6248400" cy="2731597"/>
          </a:xfrm>
          <a:prstGeom prst="rect">
            <a:avLst/>
          </a:prstGeom>
        </p:spPr>
      </p:pic>
    </p:spTree>
    <p:extLst>
      <p:ext uri="{BB962C8B-B14F-4D97-AF65-F5344CB8AC3E}">
        <p14:creationId xmlns:p14="http://schemas.microsoft.com/office/powerpoint/2010/main" val="4185910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A318A-C827-79C6-8DD4-112BFAF115C6}"/>
              </a:ext>
            </a:extLst>
          </p:cNvPr>
          <p:cNvSpPr>
            <a:spLocks noGrp="1"/>
          </p:cNvSpPr>
          <p:nvPr>
            <p:ph type="title"/>
          </p:nvPr>
        </p:nvSpPr>
        <p:spPr/>
        <p:txBody>
          <a:bodyPr/>
          <a:lstStyle/>
          <a:p>
            <a:r>
              <a:rPr lang="en-US"/>
              <a:t>Pending Response Continued</a:t>
            </a:r>
          </a:p>
        </p:txBody>
      </p:sp>
      <p:sp>
        <p:nvSpPr>
          <p:cNvPr id="6" name="Content Placeholder 5">
            <a:extLst>
              <a:ext uri="{FF2B5EF4-FFF2-40B4-BE49-F238E27FC236}">
                <a16:creationId xmlns:a16="http://schemas.microsoft.com/office/drawing/2014/main" id="{662F0982-5DA4-21FA-98A2-EA2227744454}"/>
              </a:ext>
            </a:extLst>
          </p:cNvPr>
          <p:cNvSpPr>
            <a:spLocks noGrp="1"/>
          </p:cNvSpPr>
          <p:nvPr>
            <p:ph idx="1"/>
          </p:nvPr>
        </p:nvSpPr>
        <p:spPr>
          <a:xfrm>
            <a:off x="609600" y="1600201"/>
            <a:ext cx="3829396" cy="4395512"/>
          </a:xfrm>
        </p:spPr>
        <p:txBody>
          <a:bodyPr vert="horz" lIns="91440" tIns="45720" rIns="91440" bIns="45720" rtlCol="0" anchor="t">
            <a:normAutofit fontScale="85000" lnSpcReduction="20000"/>
          </a:bodyPr>
          <a:lstStyle/>
          <a:p>
            <a:r>
              <a:rPr lang="en-US" sz="2400"/>
              <a:t>Here is where you can provide any additional information to the member, such as a note about why someone should select your agency</a:t>
            </a:r>
          </a:p>
          <a:p>
            <a:r>
              <a:rPr lang="en-US" sz="2400"/>
              <a:t>Please include the best email and/or phone number for the member to respond to</a:t>
            </a:r>
          </a:p>
          <a:p>
            <a:r>
              <a:rPr lang="en-US" sz="2400"/>
              <a:t>This information will be shared with the member by the Service Coordinator after the 5 days for the request have concluded</a:t>
            </a:r>
          </a:p>
          <a:p>
            <a:pPr marL="0" indent="0">
              <a:buNone/>
            </a:pPr>
            <a:br>
              <a:rPr lang="en-US"/>
            </a:br>
            <a:endParaRPr lang="en-US"/>
          </a:p>
        </p:txBody>
      </p:sp>
      <p:pic>
        <p:nvPicPr>
          <p:cNvPr id="9" name="Picture 8">
            <a:extLst>
              <a:ext uri="{FF2B5EF4-FFF2-40B4-BE49-F238E27FC236}">
                <a16:creationId xmlns:a16="http://schemas.microsoft.com/office/drawing/2014/main" id="{3D86ADBA-C878-A37D-D305-4883E19E62B8}"/>
              </a:ext>
            </a:extLst>
          </p:cNvPr>
          <p:cNvPicPr>
            <a:picLocks noChangeAspect="1"/>
          </p:cNvPicPr>
          <p:nvPr/>
        </p:nvPicPr>
        <p:blipFill>
          <a:blip r:embed="rId2"/>
          <a:stretch>
            <a:fillRect/>
          </a:stretch>
        </p:blipFill>
        <p:spPr>
          <a:xfrm>
            <a:off x="4770526" y="1500765"/>
            <a:ext cx="6534783" cy="3508147"/>
          </a:xfrm>
          <a:prstGeom prst="rect">
            <a:avLst/>
          </a:prstGeom>
        </p:spPr>
      </p:pic>
    </p:spTree>
    <p:extLst>
      <p:ext uri="{BB962C8B-B14F-4D97-AF65-F5344CB8AC3E}">
        <p14:creationId xmlns:p14="http://schemas.microsoft.com/office/powerpoint/2010/main" val="328616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81CD4-05F2-6320-00F1-2EFBC6F8CCBE}"/>
              </a:ext>
            </a:extLst>
          </p:cNvPr>
          <p:cNvSpPr>
            <a:spLocks noGrp="1"/>
          </p:cNvSpPr>
          <p:nvPr>
            <p:ph type="title"/>
          </p:nvPr>
        </p:nvSpPr>
        <p:spPr/>
        <p:txBody>
          <a:bodyPr/>
          <a:lstStyle/>
          <a:p>
            <a:r>
              <a:rPr lang="en-US"/>
              <a:t>Interested in Providing Services</a:t>
            </a:r>
          </a:p>
        </p:txBody>
      </p:sp>
      <p:sp>
        <p:nvSpPr>
          <p:cNvPr id="3" name="Content Placeholder 2">
            <a:extLst>
              <a:ext uri="{FF2B5EF4-FFF2-40B4-BE49-F238E27FC236}">
                <a16:creationId xmlns:a16="http://schemas.microsoft.com/office/drawing/2014/main" id="{4B54EECE-5BEB-C465-EE1C-51B5AA47DEC0}"/>
              </a:ext>
            </a:extLst>
          </p:cNvPr>
          <p:cNvSpPr>
            <a:spLocks noGrp="1"/>
          </p:cNvSpPr>
          <p:nvPr>
            <p:ph idx="1"/>
          </p:nvPr>
        </p:nvSpPr>
        <p:spPr/>
        <p:txBody>
          <a:bodyPr vert="horz" lIns="91440" tIns="45720" rIns="91440" bIns="45720" rtlCol="0" anchor="t">
            <a:normAutofit/>
          </a:bodyPr>
          <a:lstStyle/>
          <a:p>
            <a:r>
              <a:rPr lang="en-US" sz="2400"/>
              <a:t>Here is the list of members you have identified and responded to stating that you are interested in moving forward with the Service Request process</a:t>
            </a:r>
          </a:p>
          <a:p>
            <a:pPr marL="0" indent="0">
              <a:buNone/>
            </a:pPr>
            <a:endParaRPr lang="en-US"/>
          </a:p>
        </p:txBody>
      </p:sp>
      <p:pic>
        <p:nvPicPr>
          <p:cNvPr id="4" name="Picture 3" descr="A screenshot of a computer&#10;&#10;AI-generated content may be incorrect.">
            <a:extLst>
              <a:ext uri="{FF2B5EF4-FFF2-40B4-BE49-F238E27FC236}">
                <a16:creationId xmlns:a16="http://schemas.microsoft.com/office/drawing/2014/main" id="{0DD34D85-E9A5-E32B-1EB1-835F85E6281F}"/>
              </a:ext>
            </a:extLst>
          </p:cNvPr>
          <p:cNvPicPr>
            <a:picLocks noChangeAspect="1"/>
          </p:cNvPicPr>
          <p:nvPr/>
        </p:nvPicPr>
        <p:blipFill>
          <a:blip r:embed="rId2"/>
          <a:stretch>
            <a:fillRect/>
          </a:stretch>
        </p:blipFill>
        <p:spPr>
          <a:xfrm>
            <a:off x="776288" y="2974513"/>
            <a:ext cx="10639425" cy="2105025"/>
          </a:xfrm>
          <a:prstGeom prst="rect">
            <a:avLst/>
          </a:prstGeom>
        </p:spPr>
      </p:pic>
    </p:spTree>
    <p:extLst>
      <p:ext uri="{BB962C8B-B14F-4D97-AF65-F5344CB8AC3E}">
        <p14:creationId xmlns:p14="http://schemas.microsoft.com/office/powerpoint/2010/main" val="3315831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99178-B9D5-77BA-7DD5-9B4B1B7E4254}"/>
              </a:ext>
            </a:extLst>
          </p:cNvPr>
          <p:cNvSpPr>
            <a:spLocks noGrp="1"/>
          </p:cNvSpPr>
          <p:nvPr>
            <p:ph type="title"/>
          </p:nvPr>
        </p:nvSpPr>
        <p:spPr/>
        <p:txBody>
          <a:bodyPr/>
          <a:lstStyle/>
          <a:p>
            <a:r>
              <a:rPr lang="en-US"/>
              <a:t>Interested in Providing Services Continued </a:t>
            </a:r>
          </a:p>
        </p:txBody>
      </p:sp>
      <p:sp>
        <p:nvSpPr>
          <p:cNvPr id="3" name="Content Placeholder 2">
            <a:extLst>
              <a:ext uri="{FF2B5EF4-FFF2-40B4-BE49-F238E27FC236}">
                <a16:creationId xmlns:a16="http://schemas.microsoft.com/office/drawing/2014/main" id="{7BEA259C-2F57-940E-C03D-40A9F47F71A8}"/>
              </a:ext>
            </a:extLst>
          </p:cNvPr>
          <p:cNvSpPr>
            <a:spLocks noGrp="1"/>
          </p:cNvSpPr>
          <p:nvPr>
            <p:ph idx="1"/>
          </p:nvPr>
        </p:nvSpPr>
        <p:spPr/>
        <p:txBody>
          <a:bodyPr vert="horz" lIns="91440" tIns="45720" rIns="91440" bIns="45720" rtlCol="0" anchor="t">
            <a:normAutofit/>
          </a:bodyPr>
          <a:lstStyle/>
          <a:p>
            <a:r>
              <a:rPr lang="en-US" sz="2400"/>
              <a:t>To edit your response in providing services, click the three dots next to their name, then edit</a:t>
            </a:r>
          </a:p>
          <a:p>
            <a:pPr lvl="1"/>
            <a:r>
              <a:rPr lang="en-US" sz="2000"/>
              <a:t>You can edit whether or not you are still interested in providing services here</a:t>
            </a:r>
          </a:p>
          <a:p>
            <a:endParaRPr lang="en-US"/>
          </a:p>
        </p:txBody>
      </p:sp>
      <p:pic>
        <p:nvPicPr>
          <p:cNvPr id="4" name="Picture 3" descr="A screenshot of a computer&#10;&#10;AI-generated content may be incorrect.">
            <a:extLst>
              <a:ext uri="{FF2B5EF4-FFF2-40B4-BE49-F238E27FC236}">
                <a16:creationId xmlns:a16="http://schemas.microsoft.com/office/drawing/2014/main" id="{B26403B6-92CD-8920-08FA-4477552D2488}"/>
              </a:ext>
            </a:extLst>
          </p:cNvPr>
          <p:cNvPicPr>
            <a:picLocks noChangeAspect="1"/>
          </p:cNvPicPr>
          <p:nvPr/>
        </p:nvPicPr>
        <p:blipFill>
          <a:blip r:embed="rId2"/>
          <a:srcRect r="54923" b="-431"/>
          <a:stretch/>
        </p:blipFill>
        <p:spPr>
          <a:xfrm>
            <a:off x="636728" y="2936774"/>
            <a:ext cx="4817381" cy="2248024"/>
          </a:xfrm>
          <a:prstGeom prst="rect">
            <a:avLst/>
          </a:prstGeom>
        </p:spPr>
      </p:pic>
      <p:pic>
        <p:nvPicPr>
          <p:cNvPr id="5" name="Picture 4" descr="A search box with black text&#10;&#10;AI-generated content may be incorrect.">
            <a:extLst>
              <a:ext uri="{FF2B5EF4-FFF2-40B4-BE49-F238E27FC236}">
                <a16:creationId xmlns:a16="http://schemas.microsoft.com/office/drawing/2014/main" id="{D0ABC0AC-342D-EBB3-7DB7-DD5458BF1755}"/>
              </a:ext>
            </a:extLst>
          </p:cNvPr>
          <p:cNvPicPr>
            <a:picLocks noChangeAspect="1"/>
          </p:cNvPicPr>
          <p:nvPr/>
        </p:nvPicPr>
        <p:blipFill>
          <a:blip r:embed="rId3"/>
          <a:stretch>
            <a:fillRect/>
          </a:stretch>
        </p:blipFill>
        <p:spPr>
          <a:xfrm>
            <a:off x="6211325" y="3773527"/>
            <a:ext cx="5267325" cy="1857375"/>
          </a:xfrm>
          <a:prstGeom prst="rect">
            <a:avLst/>
          </a:prstGeom>
        </p:spPr>
      </p:pic>
      <p:sp>
        <p:nvSpPr>
          <p:cNvPr id="6" name="Arrow: Right 5">
            <a:extLst>
              <a:ext uri="{FF2B5EF4-FFF2-40B4-BE49-F238E27FC236}">
                <a16:creationId xmlns:a16="http://schemas.microsoft.com/office/drawing/2014/main" id="{BE45E5C2-334A-A262-0917-6DD5F00B3E4E}"/>
              </a:ext>
            </a:extLst>
          </p:cNvPr>
          <p:cNvSpPr/>
          <p:nvPr/>
        </p:nvSpPr>
        <p:spPr>
          <a:xfrm>
            <a:off x="5230619" y="4701037"/>
            <a:ext cx="978407" cy="484631"/>
          </a:xfrm>
          <a:prstGeom prst="rightArrow">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4610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E211E-94AB-C356-6CF8-808141A396FD}"/>
              </a:ext>
            </a:extLst>
          </p:cNvPr>
          <p:cNvSpPr>
            <a:spLocks noGrp="1"/>
          </p:cNvSpPr>
          <p:nvPr>
            <p:ph type="title"/>
          </p:nvPr>
        </p:nvSpPr>
        <p:spPr/>
        <p:txBody>
          <a:bodyPr/>
          <a:lstStyle/>
          <a:p>
            <a:r>
              <a:rPr lang="en-US"/>
              <a:t>What We Will Cover Today</a:t>
            </a:r>
          </a:p>
        </p:txBody>
      </p:sp>
    </p:spTree>
    <p:extLst>
      <p:ext uri="{BB962C8B-B14F-4D97-AF65-F5344CB8AC3E}">
        <p14:creationId xmlns:p14="http://schemas.microsoft.com/office/powerpoint/2010/main" val="1834372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38A63-667F-38EC-B206-9210B0DDADDA}"/>
              </a:ext>
            </a:extLst>
          </p:cNvPr>
          <p:cNvSpPr>
            <a:spLocks noGrp="1"/>
          </p:cNvSpPr>
          <p:nvPr>
            <p:ph type="title"/>
          </p:nvPr>
        </p:nvSpPr>
        <p:spPr/>
        <p:txBody>
          <a:bodyPr/>
          <a:lstStyle/>
          <a:p>
            <a:r>
              <a:rPr lang="en-US"/>
              <a:t>Not Selected to Provide Services</a:t>
            </a:r>
          </a:p>
        </p:txBody>
      </p:sp>
      <p:sp>
        <p:nvSpPr>
          <p:cNvPr id="3" name="Content Placeholder 2">
            <a:extLst>
              <a:ext uri="{FF2B5EF4-FFF2-40B4-BE49-F238E27FC236}">
                <a16:creationId xmlns:a16="http://schemas.microsoft.com/office/drawing/2014/main" id="{0341B762-605D-51F0-544B-258144B604C4}"/>
              </a:ext>
            </a:extLst>
          </p:cNvPr>
          <p:cNvSpPr>
            <a:spLocks noGrp="1"/>
          </p:cNvSpPr>
          <p:nvPr>
            <p:ph idx="1"/>
          </p:nvPr>
        </p:nvSpPr>
        <p:spPr/>
        <p:txBody>
          <a:bodyPr vert="horz" lIns="91440" tIns="45720" rIns="91440" bIns="45720" rtlCol="0" anchor="t">
            <a:normAutofit/>
          </a:bodyPr>
          <a:lstStyle/>
          <a:p>
            <a:r>
              <a:rPr lang="en-US" sz="2400"/>
              <a:t>Here you can find a list of the members that did not select you as a provider. </a:t>
            </a:r>
          </a:p>
          <a:p>
            <a:endParaRPr lang="en-US" sz="2400"/>
          </a:p>
        </p:txBody>
      </p:sp>
      <p:pic>
        <p:nvPicPr>
          <p:cNvPr id="4" name="Picture 3">
            <a:extLst>
              <a:ext uri="{FF2B5EF4-FFF2-40B4-BE49-F238E27FC236}">
                <a16:creationId xmlns:a16="http://schemas.microsoft.com/office/drawing/2014/main" id="{15C7B4B1-E59A-A405-9932-7643D45AA064}"/>
              </a:ext>
            </a:extLst>
          </p:cNvPr>
          <p:cNvPicPr>
            <a:picLocks noChangeAspect="1"/>
          </p:cNvPicPr>
          <p:nvPr/>
        </p:nvPicPr>
        <p:blipFill>
          <a:blip r:embed="rId2"/>
          <a:stretch>
            <a:fillRect/>
          </a:stretch>
        </p:blipFill>
        <p:spPr>
          <a:xfrm>
            <a:off x="452437" y="2395537"/>
            <a:ext cx="11287125" cy="2066925"/>
          </a:xfrm>
          <a:prstGeom prst="rect">
            <a:avLst/>
          </a:prstGeom>
        </p:spPr>
      </p:pic>
    </p:spTree>
    <p:extLst>
      <p:ext uri="{BB962C8B-B14F-4D97-AF65-F5344CB8AC3E}">
        <p14:creationId xmlns:p14="http://schemas.microsoft.com/office/powerpoint/2010/main" val="4002846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8A3E7-9202-D2B1-EBAB-D15615697BC6}"/>
              </a:ext>
            </a:extLst>
          </p:cNvPr>
          <p:cNvSpPr>
            <a:spLocks noGrp="1"/>
          </p:cNvSpPr>
          <p:nvPr>
            <p:ph type="title"/>
          </p:nvPr>
        </p:nvSpPr>
        <p:spPr/>
        <p:txBody>
          <a:bodyPr/>
          <a:lstStyle/>
          <a:p>
            <a:r>
              <a:rPr lang="en-US"/>
              <a:t>Expired Requests</a:t>
            </a:r>
          </a:p>
        </p:txBody>
      </p:sp>
      <p:sp>
        <p:nvSpPr>
          <p:cNvPr id="3" name="Content Placeholder 2">
            <a:extLst>
              <a:ext uri="{FF2B5EF4-FFF2-40B4-BE49-F238E27FC236}">
                <a16:creationId xmlns:a16="http://schemas.microsoft.com/office/drawing/2014/main" id="{8711DCE0-2193-BCDB-8FF1-23F85E888AB8}"/>
              </a:ext>
            </a:extLst>
          </p:cNvPr>
          <p:cNvSpPr>
            <a:spLocks noGrp="1"/>
          </p:cNvSpPr>
          <p:nvPr>
            <p:ph idx="1"/>
          </p:nvPr>
        </p:nvSpPr>
        <p:spPr/>
        <p:txBody>
          <a:bodyPr vert="horz" lIns="91440" tIns="45720" rIns="91440" bIns="45720" rtlCol="0" anchor="t">
            <a:normAutofit/>
          </a:bodyPr>
          <a:lstStyle/>
          <a:p>
            <a:r>
              <a:rPr lang="en-US" sz="2400"/>
              <a:t>Service Request that have exceeded the five business days to respond and you are no longer able to respond. These will fall off after 30 days. </a:t>
            </a:r>
            <a:endParaRPr lang="en-US"/>
          </a:p>
          <a:p>
            <a:endParaRPr lang="en-US"/>
          </a:p>
        </p:txBody>
      </p:sp>
      <p:pic>
        <p:nvPicPr>
          <p:cNvPr id="4" name="Picture 3" descr="A screenshot of a website&#10;&#10;AI-generated content may be incorrect.">
            <a:extLst>
              <a:ext uri="{FF2B5EF4-FFF2-40B4-BE49-F238E27FC236}">
                <a16:creationId xmlns:a16="http://schemas.microsoft.com/office/drawing/2014/main" id="{3EA8741A-DDA3-6BB5-EA30-66E8BA4D30D3}"/>
              </a:ext>
            </a:extLst>
          </p:cNvPr>
          <p:cNvPicPr>
            <a:picLocks noChangeAspect="1"/>
          </p:cNvPicPr>
          <p:nvPr/>
        </p:nvPicPr>
        <p:blipFill>
          <a:blip r:embed="rId2"/>
          <a:stretch>
            <a:fillRect/>
          </a:stretch>
        </p:blipFill>
        <p:spPr>
          <a:xfrm>
            <a:off x="611107" y="2787267"/>
            <a:ext cx="10304242" cy="2961793"/>
          </a:xfrm>
          <a:prstGeom prst="rect">
            <a:avLst/>
          </a:prstGeom>
        </p:spPr>
      </p:pic>
    </p:spTree>
    <p:extLst>
      <p:ext uri="{BB962C8B-B14F-4D97-AF65-F5344CB8AC3E}">
        <p14:creationId xmlns:p14="http://schemas.microsoft.com/office/powerpoint/2010/main" val="1635716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66BE43-9560-9C64-1D73-8481EE32D387}"/>
              </a:ext>
            </a:extLst>
          </p:cNvPr>
          <p:cNvSpPr>
            <a:spLocks noGrp="1"/>
          </p:cNvSpPr>
          <p:nvPr>
            <p:ph type="title"/>
          </p:nvPr>
        </p:nvSpPr>
        <p:spPr/>
        <p:txBody>
          <a:bodyPr/>
          <a:lstStyle/>
          <a:p>
            <a:r>
              <a:rPr lang="en-US"/>
              <a:t>Managing Member Documents</a:t>
            </a:r>
          </a:p>
        </p:txBody>
      </p:sp>
    </p:spTree>
    <p:extLst>
      <p:ext uri="{BB962C8B-B14F-4D97-AF65-F5344CB8AC3E}">
        <p14:creationId xmlns:p14="http://schemas.microsoft.com/office/powerpoint/2010/main" val="3854391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80DE86-DB3A-EFB4-CA1C-F89DC3C2693E}"/>
              </a:ext>
            </a:extLst>
          </p:cNvPr>
          <p:cNvSpPr>
            <a:spLocks noGrp="1"/>
          </p:cNvSpPr>
          <p:nvPr>
            <p:ph type="title"/>
          </p:nvPr>
        </p:nvSpPr>
        <p:spPr>
          <a:xfrm>
            <a:off x="609600" y="274638"/>
            <a:ext cx="10972800" cy="1143000"/>
          </a:xfrm>
        </p:spPr>
        <p:txBody>
          <a:bodyPr anchor="ctr">
            <a:normAutofit/>
          </a:bodyPr>
          <a:lstStyle/>
          <a:p>
            <a:r>
              <a:rPr lang="en-US"/>
              <a:t>How to Manage Member Documentation</a:t>
            </a:r>
          </a:p>
        </p:txBody>
      </p:sp>
      <p:sp>
        <p:nvSpPr>
          <p:cNvPr id="9" name="Content Placeholder 2">
            <a:extLst>
              <a:ext uri="{FF2B5EF4-FFF2-40B4-BE49-F238E27FC236}">
                <a16:creationId xmlns:a16="http://schemas.microsoft.com/office/drawing/2014/main" id="{18DE3354-9AE8-0B0D-2BB7-63E8B0F8C374}"/>
              </a:ext>
            </a:extLst>
          </p:cNvPr>
          <p:cNvSpPr>
            <a:spLocks noGrp="1"/>
          </p:cNvSpPr>
          <p:nvPr>
            <p:ph sz="half" idx="1"/>
          </p:nvPr>
        </p:nvSpPr>
        <p:spPr>
          <a:xfrm>
            <a:off x="609600" y="1600201"/>
            <a:ext cx="5384800" cy="4525963"/>
          </a:xfrm>
        </p:spPr>
        <p:txBody>
          <a:bodyPr>
            <a:normAutofit lnSpcReduction="10000"/>
          </a:bodyPr>
          <a:lstStyle/>
          <a:p>
            <a:r>
              <a:rPr lang="en-US"/>
              <a:t>To access member documents, you can single-click on their name in the “Members Enrolled” section under the “Member Information” tab on the top toolbar</a:t>
            </a:r>
          </a:p>
          <a:p>
            <a:r>
              <a:rPr lang="en-US"/>
              <a:t>A member will be noted here once they have selected your agency</a:t>
            </a:r>
          </a:p>
          <a:p>
            <a:pPr lvl="1"/>
            <a:r>
              <a:rPr lang="en-US"/>
              <a:t>This DOES NOT necessarily mean they have an approved PAR</a:t>
            </a:r>
          </a:p>
        </p:txBody>
      </p:sp>
      <p:pic>
        <p:nvPicPr>
          <p:cNvPr id="6" name="Content Placeholder 5">
            <a:extLst>
              <a:ext uri="{FF2B5EF4-FFF2-40B4-BE49-F238E27FC236}">
                <a16:creationId xmlns:a16="http://schemas.microsoft.com/office/drawing/2014/main" id="{46FAD151-43E1-15DB-2D34-90F5D9FAA32A}"/>
              </a:ext>
            </a:extLst>
          </p:cNvPr>
          <p:cNvPicPr>
            <a:picLocks noGrp="1" noChangeAspect="1"/>
          </p:cNvPicPr>
          <p:nvPr>
            <p:ph sz="half" idx="2"/>
          </p:nvPr>
        </p:nvPicPr>
        <p:blipFill>
          <a:blip r:embed="rId2"/>
          <a:stretch>
            <a:fillRect/>
          </a:stretch>
        </p:blipFill>
        <p:spPr>
          <a:xfrm>
            <a:off x="6096000" y="1600201"/>
            <a:ext cx="5384800" cy="2759830"/>
          </a:xfrm>
        </p:spPr>
      </p:pic>
    </p:spTree>
    <p:extLst>
      <p:ext uri="{BB962C8B-B14F-4D97-AF65-F5344CB8AC3E}">
        <p14:creationId xmlns:p14="http://schemas.microsoft.com/office/powerpoint/2010/main" val="2904750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B74B077-EFA0-C42C-4380-651B2FA58A78}"/>
              </a:ext>
            </a:extLst>
          </p:cNvPr>
          <p:cNvSpPr>
            <a:spLocks noGrp="1"/>
          </p:cNvSpPr>
          <p:nvPr>
            <p:ph type="title"/>
          </p:nvPr>
        </p:nvSpPr>
        <p:spPr>
          <a:xfrm>
            <a:off x="609600" y="274638"/>
            <a:ext cx="10972800" cy="1143000"/>
          </a:xfrm>
        </p:spPr>
        <p:txBody>
          <a:bodyPr/>
          <a:lstStyle/>
          <a:p>
            <a:r>
              <a:rPr lang="en-US"/>
              <a:t>Downloading Member Documents From TRE</a:t>
            </a:r>
          </a:p>
        </p:txBody>
      </p:sp>
      <p:sp>
        <p:nvSpPr>
          <p:cNvPr id="13" name="Content Placeholder 3">
            <a:extLst>
              <a:ext uri="{FF2B5EF4-FFF2-40B4-BE49-F238E27FC236}">
                <a16:creationId xmlns:a16="http://schemas.microsoft.com/office/drawing/2014/main" id="{276191B1-97CC-3BA5-F4DB-7904EDE6A71D}"/>
              </a:ext>
            </a:extLst>
          </p:cNvPr>
          <p:cNvSpPr>
            <a:spLocks noGrp="1"/>
          </p:cNvSpPr>
          <p:nvPr>
            <p:ph sz="half" idx="2"/>
          </p:nvPr>
        </p:nvSpPr>
        <p:spPr>
          <a:xfrm>
            <a:off x="609600" y="3633465"/>
            <a:ext cx="9784603" cy="2636706"/>
          </a:xfrm>
        </p:spPr>
        <p:txBody>
          <a:bodyPr>
            <a:normAutofit fontScale="92500"/>
          </a:bodyPr>
          <a:lstStyle/>
          <a:p>
            <a:r>
              <a:rPr lang="en-US"/>
              <a:t>To view any documents that TRE has connected to that member’s profile you will go to the “Member Documents” section and click the caret next to any document you would like to view and click “View Document”</a:t>
            </a:r>
          </a:p>
          <a:p>
            <a:r>
              <a:rPr lang="en-US"/>
              <a:t>It is your agency’s responsibility to pull any documents from this area and save them as needed as this will be the way that TRE is sharing this documentation</a:t>
            </a:r>
          </a:p>
          <a:p>
            <a:r>
              <a:rPr lang="en-US"/>
              <a:t>Once a member is disconnected from your agency in the Vault, you will </a:t>
            </a:r>
            <a:r>
              <a:rPr lang="en-US" b="1"/>
              <a:t>no longer have access to download this documentation</a:t>
            </a:r>
          </a:p>
        </p:txBody>
      </p:sp>
      <p:pic>
        <p:nvPicPr>
          <p:cNvPr id="6" name="Picture 5">
            <a:extLst>
              <a:ext uri="{FF2B5EF4-FFF2-40B4-BE49-F238E27FC236}">
                <a16:creationId xmlns:a16="http://schemas.microsoft.com/office/drawing/2014/main" id="{FD33A609-0F62-9C56-5EAD-AACB1278B129}"/>
              </a:ext>
            </a:extLst>
          </p:cNvPr>
          <p:cNvPicPr>
            <a:picLocks noChangeAspect="1"/>
          </p:cNvPicPr>
          <p:nvPr/>
        </p:nvPicPr>
        <p:blipFill>
          <a:blip r:embed="rId2"/>
          <a:stretch>
            <a:fillRect/>
          </a:stretch>
        </p:blipFill>
        <p:spPr>
          <a:xfrm>
            <a:off x="2401793" y="1550391"/>
            <a:ext cx="7388414" cy="1950321"/>
          </a:xfrm>
          <a:prstGeom prst="rect">
            <a:avLst/>
          </a:prstGeom>
        </p:spPr>
      </p:pic>
    </p:spTree>
    <p:extLst>
      <p:ext uri="{BB962C8B-B14F-4D97-AF65-F5344CB8AC3E}">
        <p14:creationId xmlns:p14="http://schemas.microsoft.com/office/powerpoint/2010/main" val="3265776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0837B-F7E0-AE12-829A-DE8B047D7DAF}"/>
              </a:ext>
            </a:extLst>
          </p:cNvPr>
          <p:cNvSpPr>
            <a:spLocks noGrp="1"/>
          </p:cNvSpPr>
          <p:nvPr>
            <p:ph type="title"/>
          </p:nvPr>
        </p:nvSpPr>
        <p:spPr/>
        <p:txBody>
          <a:bodyPr/>
          <a:lstStyle/>
          <a:p>
            <a:r>
              <a:rPr lang="en-US"/>
              <a:t>How to Upload Documents to Share with TRE</a:t>
            </a:r>
          </a:p>
        </p:txBody>
      </p:sp>
      <p:pic>
        <p:nvPicPr>
          <p:cNvPr id="9" name="Content Placeholder 8">
            <a:extLst>
              <a:ext uri="{FF2B5EF4-FFF2-40B4-BE49-F238E27FC236}">
                <a16:creationId xmlns:a16="http://schemas.microsoft.com/office/drawing/2014/main" id="{16CCC9CE-24CB-DEEE-6DF8-D03BC607F006}"/>
              </a:ext>
            </a:extLst>
          </p:cNvPr>
          <p:cNvPicPr>
            <a:picLocks noGrp="1" noChangeAspect="1"/>
          </p:cNvPicPr>
          <p:nvPr>
            <p:ph idx="1"/>
          </p:nvPr>
        </p:nvPicPr>
        <p:blipFill>
          <a:blip r:embed="rId2"/>
          <a:stretch>
            <a:fillRect/>
          </a:stretch>
        </p:blipFill>
        <p:spPr>
          <a:xfrm>
            <a:off x="1319348" y="1516335"/>
            <a:ext cx="8275559" cy="1669551"/>
          </a:xfrm>
        </p:spPr>
      </p:pic>
      <p:sp>
        <p:nvSpPr>
          <p:cNvPr id="11" name="TextBox 10">
            <a:extLst>
              <a:ext uri="{FF2B5EF4-FFF2-40B4-BE49-F238E27FC236}">
                <a16:creationId xmlns:a16="http://schemas.microsoft.com/office/drawing/2014/main" id="{A5D1F837-D118-AA9C-7678-21E62DFDECCE}"/>
              </a:ext>
            </a:extLst>
          </p:cNvPr>
          <p:cNvSpPr txBox="1"/>
          <p:nvPr/>
        </p:nvSpPr>
        <p:spPr>
          <a:xfrm>
            <a:off x="609600" y="4054809"/>
            <a:ext cx="9640389" cy="1292662"/>
          </a:xfrm>
          <a:prstGeom prst="rect">
            <a:avLst/>
          </a:prstGeom>
          <a:noFill/>
        </p:spPr>
        <p:txBody>
          <a:bodyPr wrap="square" rtlCol="0">
            <a:spAutoFit/>
          </a:bodyPr>
          <a:lstStyle/>
          <a:p>
            <a:pPr marL="285750" indent="-285750">
              <a:buFont typeface="Arial" panose="020B0604020202020204" pitchFamily="34" charset="0"/>
              <a:buChar char="•"/>
            </a:pPr>
            <a:r>
              <a:rPr lang="en-US" sz="2000"/>
              <a:t>To upload any documents that you would like to share with TRE, go to the “My Organization’s Document Uploads” section and click the caret at the end of the row and select “Add Documents”</a:t>
            </a:r>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41082281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59558-CFD8-F9E3-8114-78C2852AD1A2}"/>
              </a:ext>
            </a:extLst>
          </p:cNvPr>
          <p:cNvSpPr>
            <a:spLocks noGrp="1"/>
          </p:cNvSpPr>
          <p:nvPr>
            <p:ph type="title"/>
          </p:nvPr>
        </p:nvSpPr>
        <p:spPr/>
        <p:txBody>
          <a:bodyPr/>
          <a:lstStyle/>
          <a:p>
            <a:r>
              <a:rPr lang="en-US"/>
              <a:t>How to Upload Documents to Share with TRE Cont.</a:t>
            </a:r>
          </a:p>
        </p:txBody>
      </p:sp>
      <p:sp>
        <p:nvSpPr>
          <p:cNvPr id="4" name="Content Placeholder 3">
            <a:extLst>
              <a:ext uri="{FF2B5EF4-FFF2-40B4-BE49-F238E27FC236}">
                <a16:creationId xmlns:a16="http://schemas.microsoft.com/office/drawing/2014/main" id="{C9A4FEA9-2BFD-6E4D-DF40-BA7D13082DBE}"/>
              </a:ext>
            </a:extLst>
          </p:cNvPr>
          <p:cNvSpPr>
            <a:spLocks noGrp="1"/>
          </p:cNvSpPr>
          <p:nvPr>
            <p:ph sz="half" idx="2"/>
          </p:nvPr>
        </p:nvSpPr>
        <p:spPr>
          <a:xfrm>
            <a:off x="6197600" y="2784566"/>
            <a:ext cx="5384800" cy="4525963"/>
          </a:xfrm>
        </p:spPr>
        <p:txBody>
          <a:bodyPr/>
          <a:lstStyle/>
          <a:p>
            <a:r>
              <a:rPr lang="en-US"/>
              <a:t>A pop-up window will appear to upload the document, please enter any necessary notes and select “Add Files”</a:t>
            </a:r>
          </a:p>
        </p:txBody>
      </p:sp>
      <p:pic>
        <p:nvPicPr>
          <p:cNvPr id="10" name="Content Placeholder 9">
            <a:extLst>
              <a:ext uri="{FF2B5EF4-FFF2-40B4-BE49-F238E27FC236}">
                <a16:creationId xmlns:a16="http://schemas.microsoft.com/office/drawing/2014/main" id="{4362AE4E-2220-7720-7D6F-0B9AADBFF30C}"/>
              </a:ext>
            </a:extLst>
          </p:cNvPr>
          <p:cNvPicPr>
            <a:picLocks noGrp="1" noChangeAspect="1"/>
          </p:cNvPicPr>
          <p:nvPr>
            <p:ph sz="half" idx="1"/>
          </p:nvPr>
        </p:nvPicPr>
        <p:blipFill>
          <a:blip r:embed="rId2"/>
          <a:stretch>
            <a:fillRect/>
          </a:stretch>
        </p:blipFill>
        <p:spPr>
          <a:xfrm>
            <a:off x="766124" y="1600200"/>
            <a:ext cx="5071751" cy="4525963"/>
          </a:xfrm>
        </p:spPr>
      </p:pic>
    </p:spTree>
    <p:extLst>
      <p:ext uri="{BB962C8B-B14F-4D97-AF65-F5344CB8AC3E}">
        <p14:creationId xmlns:p14="http://schemas.microsoft.com/office/powerpoint/2010/main" val="31160719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75676-A56F-7FB5-189A-66ED915634DF}"/>
              </a:ext>
            </a:extLst>
          </p:cNvPr>
          <p:cNvSpPr>
            <a:spLocks noGrp="1"/>
          </p:cNvSpPr>
          <p:nvPr>
            <p:ph type="title"/>
          </p:nvPr>
        </p:nvSpPr>
        <p:spPr/>
        <p:txBody>
          <a:bodyPr/>
          <a:lstStyle/>
          <a:p>
            <a:r>
              <a:rPr lang="en-US"/>
              <a:t>How to Upload Documents to Share with TRE Cont.</a:t>
            </a:r>
          </a:p>
        </p:txBody>
      </p:sp>
      <p:sp>
        <p:nvSpPr>
          <p:cNvPr id="3" name="Content Placeholder 2">
            <a:extLst>
              <a:ext uri="{FF2B5EF4-FFF2-40B4-BE49-F238E27FC236}">
                <a16:creationId xmlns:a16="http://schemas.microsoft.com/office/drawing/2014/main" id="{00A42727-B8FE-3F6C-9B1B-1329BB0E1E6E}"/>
              </a:ext>
            </a:extLst>
          </p:cNvPr>
          <p:cNvSpPr>
            <a:spLocks noGrp="1"/>
          </p:cNvSpPr>
          <p:nvPr>
            <p:ph sz="half" idx="1"/>
          </p:nvPr>
        </p:nvSpPr>
        <p:spPr/>
        <p:txBody>
          <a:bodyPr>
            <a:normAutofit fontScale="92500" lnSpcReduction="10000"/>
          </a:bodyPr>
          <a:lstStyle/>
          <a:p>
            <a:r>
              <a:rPr lang="en-US"/>
              <a:t>You can then upload any documents from your device by selecting the “Choose Files” option</a:t>
            </a:r>
          </a:p>
          <a:p>
            <a:r>
              <a:rPr lang="en-US"/>
              <a:t>Upload any documents using the naming format of “Document Name, </a:t>
            </a:r>
            <a:r>
              <a:rPr lang="en-US" err="1"/>
              <a:t>mm.dd.yyyy</a:t>
            </a:r>
            <a:r>
              <a:rPr lang="en-US"/>
              <a:t>, Member Last Name, Member First Name”</a:t>
            </a:r>
          </a:p>
          <a:p>
            <a:r>
              <a:rPr lang="en-US"/>
              <a:t>Click “Add files” to attach the documents</a:t>
            </a:r>
          </a:p>
          <a:p>
            <a:r>
              <a:rPr lang="en-US"/>
              <a:t>Finish the process by clicking “Submit”</a:t>
            </a:r>
          </a:p>
        </p:txBody>
      </p:sp>
      <p:pic>
        <p:nvPicPr>
          <p:cNvPr id="6" name="Content Placeholder 5">
            <a:extLst>
              <a:ext uri="{FF2B5EF4-FFF2-40B4-BE49-F238E27FC236}">
                <a16:creationId xmlns:a16="http://schemas.microsoft.com/office/drawing/2014/main" id="{5F0CD180-B3AA-1DB1-46C5-B3BFE47B72B2}"/>
              </a:ext>
            </a:extLst>
          </p:cNvPr>
          <p:cNvPicPr>
            <a:picLocks noGrp="1" noChangeAspect="1"/>
          </p:cNvPicPr>
          <p:nvPr>
            <p:ph sz="half" idx="2"/>
          </p:nvPr>
        </p:nvPicPr>
        <p:blipFill>
          <a:blip r:embed="rId2"/>
          <a:stretch>
            <a:fillRect/>
          </a:stretch>
        </p:blipFill>
        <p:spPr>
          <a:xfrm>
            <a:off x="6197600" y="1812784"/>
            <a:ext cx="5384800" cy="4100794"/>
          </a:xfrm>
        </p:spPr>
      </p:pic>
    </p:spTree>
    <p:extLst>
      <p:ext uri="{BB962C8B-B14F-4D97-AF65-F5344CB8AC3E}">
        <p14:creationId xmlns:p14="http://schemas.microsoft.com/office/powerpoint/2010/main" val="13648274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69D968-597A-5CD9-B84B-36E920C6CAA8}"/>
              </a:ext>
            </a:extLst>
          </p:cNvPr>
          <p:cNvSpPr>
            <a:spLocks noGrp="1"/>
          </p:cNvSpPr>
          <p:nvPr>
            <p:ph type="title"/>
          </p:nvPr>
        </p:nvSpPr>
        <p:spPr/>
        <p:txBody>
          <a:bodyPr>
            <a:normAutofit fontScale="90000"/>
          </a:bodyPr>
          <a:lstStyle/>
          <a:p>
            <a:r>
              <a:rPr lang="en-US"/>
              <a:t>Examples of Documents that You May Upload</a:t>
            </a:r>
            <a:br>
              <a:rPr lang="en-US"/>
            </a:br>
            <a:endParaRPr lang="en-US"/>
          </a:p>
        </p:txBody>
      </p:sp>
      <p:sp>
        <p:nvSpPr>
          <p:cNvPr id="6" name="Content Placeholder 5">
            <a:extLst>
              <a:ext uri="{FF2B5EF4-FFF2-40B4-BE49-F238E27FC236}">
                <a16:creationId xmlns:a16="http://schemas.microsoft.com/office/drawing/2014/main" id="{18B9082E-A3D7-457B-2DD8-E24F6F286065}"/>
              </a:ext>
            </a:extLst>
          </p:cNvPr>
          <p:cNvSpPr>
            <a:spLocks noGrp="1"/>
          </p:cNvSpPr>
          <p:nvPr>
            <p:ph idx="1"/>
          </p:nvPr>
        </p:nvSpPr>
        <p:spPr/>
        <p:txBody>
          <a:bodyPr>
            <a:normAutofit fontScale="77500" lnSpcReduction="20000"/>
          </a:bodyPr>
          <a:lstStyle/>
          <a:p>
            <a:r>
              <a:rPr lang="en-US"/>
              <a:t>Behavior Assessments and Behavior Plans</a:t>
            </a:r>
          </a:p>
          <a:p>
            <a:r>
              <a:rPr lang="en-US"/>
              <a:t>Plans of Care</a:t>
            </a:r>
          </a:p>
          <a:p>
            <a:r>
              <a:rPr lang="en-US"/>
              <a:t>IHSS Shared Responsibility Form</a:t>
            </a:r>
          </a:p>
          <a:p>
            <a:r>
              <a:rPr lang="en-US"/>
              <a:t>Informed consents</a:t>
            </a:r>
          </a:p>
          <a:p>
            <a:r>
              <a:rPr lang="en-US"/>
              <a:t>Rights Modification Forms</a:t>
            </a:r>
          </a:p>
          <a:p>
            <a:r>
              <a:rPr lang="en-US"/>
              <a:t>PMIP</a:t>
            </a:r>
          </a:p>
          <a:p>
            <a:r>
              <a:rPr lang="en-US"/>
              <a:t>Protocols</a:t>
            </a:r>
          </a:p>
          <a:p>
            <a:r>
              <a:rPr lang="en-US"/>
              <a:t>Residential or Day skills assessment</a:t>
            </a:r>
          </a:p>
          <a:p>
            <a:r>
              <a:rPr lang="en-US"/>
              <a:t>Health and Safety Assessments</a:t>
            </a:r>
          </a:p>
          <a:p>
            <a:r>
              <a:rPr lang="en-US"/>
              <a:t>Medical forms</a:t>
            </a:r>
          </a:p>
          <a:p>
            <a:r>
              <a:rPr lang="en-US"/>
              <a:t>Court orders </a:t>
            </a:r>
          </a:p>
          <a:p>
            <a:endParaRPr lang="en-US"/>
          </a:p>
        </p:txBody>
      </p:sp>
    </p:spTree>
    <p:extLst>
      <p:ext uri="{BB962C8B-B14F-4D97-AF65-F5344CB8AC3E}">
        <p14:creationId xmlns:p14="http://schemas.microsoft.com/office/powerpoint/2010/main" val="15658257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082231-B2AE-B491-2DF3-884DAE094DC0}"/>
              </a:ext>
            </a:extLst>
          </p:cNvPr>
          <p:cNvSpPr>
            <a:spLocks noGrp="1"/>
          </p:cNvSpPr>
          <p:nvPr>
            <p:ph type="title"/>
          </p:nvPr>
        </p:nvSpPr>
        <p:spPr/>
        <p:txBody>
          <a:bodyPr/>
          <a:lstStyle/>
          <a:p>
            <a:r>
              <a:rPr lang="en-US"/>
              <a:t>Navigating Member Lists</a:t>
            </a:r>
          </a:p>
        </p:txBody>
      </p:sp>
    </p:spTree>
    <p:extLst>
      <p:ext uri="{BB962C8B-B14F-4D97-AF65-F5344CB8AC3E}">
        <p14:creationId xmlns:p14="http://schemas.microsoft.com/office/powerpoint/2010/main" val="2949244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3EA0DD-6C9C-2BC4-61ED-B09A47B64DA8}"/>
              </a:ext>
            </a:extLst>
          </p:cNvPr>
          <p:cNvSpPr>
            <a:spLocks noGrp="1"/>
          </p:cNvSpPr>
          <p:nvPr>
            <p:ph type="title"/>
          </p:nvPr>
        </p:nvSpPr>
        <p:spPr/>
        <p:txBody>
          <a:bodyPr>
            <a:normAutofit/>
          </a:bodyPr>
          <a:lstStyle/>
          <a:p>
            <a:r>
              <a:rPr lang="en-US"/>
              <a:t>Topics</a:t>
            </a:r>
          </a:p>
        </p:txBody>
      </p:sp>
      <p:sp>
        <p:nvSpPr>
          <p:cNvPr id="4" name="Content Placeholder 3">
            <a:extLst>
              <a:ext uri="{FF2B5EF4-FFF2-40B4-BE49-F238E27FC236}">
                <a16:creationId xmlns:a16="http://schemas.microsoft.com/office/drawing/2014/main" id="{3DB627B3-3193-2D0D-B773-528902F47279}"/>
              </a:ext>
            </a:extLst>
          </p:cNvPr>
          <p:cNvSpPr>
            <a:spLocks noGrp="1"/>
          </p:cNvSpPr>
          <p:nvPr>
            <p:ph idx="1"/>
          </p:nvPr>
        </p:nvSpPr>
        <p:spPr/>
        <p:txBody>
          <a:bodyPr>
            <a:normAutofit fontScale="92500" lnSpcReduction="10000"/>
          </a:bodyPr>
          <a:lstStyle/>
          <a:p>
            <a:r>
              <a:rPr lang="en-US"/>
              <a:t>How to login to the Provider Portal</a:t>
            </a:r>
          </a:p>
          <a:p>
            <a:r>
              <a:rPr lang="en-US"/>
              <a:t>How to reset your password</a:t>
            </a:r>
          </a:p>
          <a:p>
            <a:r>
              <a:rPr lang="en-US"/>
              <a:t>Navigating your provider profile</a:t>
            </a:r>
          </a:p>
          <a:p>
            <a:r>
              <a:rPr lang="en-US"/>
              <a:t>Member Information</a:t>
            </a:r>
          </a:p>
          <a:p>
            <a:pPr lvl="1"/>
            <a:r>
              <a:rPr lang="en-US"/>
              <a:t>General navigation</a:t>
            </a:r>
          </a:p>
          <a:p>
            <a:pPr lvl="1"/>
            <a:r>
              <a:rPr lang="en-US"/>
              <a:t>Responding to Service Requests (referrals)</a:t>
            </a:r>
          </a:p>
          <a:p>
            <a:pPr lvl="1"/>
            <a:r>
              <a:rPr lang="en-US"/>
              <a:t>Managing member documentation</a:t>
            </a:r>
          </a:p>
          <a:p>
            <a:r>
              <a:rPr lang="en-US"/>
              <a:t>Managing your agency’s active services</a:t>
            </a:r>
          </a:p>
          <a:p>
            <a:r>
              <a:rPr lang="en-US"/>
              <a:t>Next steps for any assistance you may need</a:t>
            </a:r>
          </a:p>
        </p:txBody>
      </p:sp>
    </p:spTree>
    <p:extLst>
      <p:ext uri="{BB962C8B-B14F-4D97-AF65-F5344CB8AC3E}">
        <p14:creationId xmlns:p14="http://schemas.microsoft.com/office/powerpoint/2010/main" val="21523682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72CAF6-EB5F-5C3F-233F-7DCD4484D183}"/>
              </a:ext>
            </a:extLst>
          </p:cNvPr>
          <p:cNvSpPr>
            <a:spLocks noGrp="1"/>
          </p:cNvSpPr>
          <p:nvPr>
            <p:ph type="title"/>
          </p:nvPr>
        </p:nvSpPr>
        <p:spPr/>
        <p:txBody>
          <a:bodyPr/>
          <a:lstStyle/>
          <a:p>
            <a:r>
              <a:rPr lang="en-US"/>
              <a:t>Options to Navigate a List of Members</a:t>
            </a:r>
          </a:p>
        </p:txBody>
      </p:sp>
      <p:sp>
        <p:nvSpPr>
          <p:cNvPr id="5" name="Content Placeholder 4">
            <a:extLst>
              <a:ext uri="{FF2B5EF4-FFF2-40B4-BE49-F238E27FC236}">
                <a16:creationId xmlns:a16="http://schemas.microsoft.com/office/drawing/2014/main" id="{AFD8CB27-9963-EE68-B47A-D72D6F9B4F0A}"/>
              </a:ext>
            </a:extLst>
          </p:cNvPr>
          <p:cNvSpPr>
            <a:spLocks noGrp="1"/>
          </p:cNvSpPr>
          <p:nvPr>
            <p:ph sz="half" idx="1"/>
          </p:nvPr>
        </p:nvSpPr>
        <p:spPr/>
        <p:txBody>
          <a:bodyPr/>
          <a:lstStyle/>
          <a:p>
            <a:pPr marL="0" indent="0">
              <a:buNone/>
            </a:pPr>
            <a:r>
              <a:rPr lang="en-US"/>
              <a:t>Searching</a:t>
            </a:r>
          </a:p>
          <a:p>
            <a:r>
              <a:rPr lang="en-US"/>
              <a:t>When searching any list of members you can find them by clicking in the search bar at the top right of the list</a:t>
            </a:r>
          </a:p>
          <a:p>
            <a:r>
              <a:rPr lang="en-US"/>
              <a:t>If you would like to search partial text you can use an asterisk (*) before entering into the field</a:t>
            </a:r>
          </a:p>
          <a:p>
            <a:endParaRPr lang="en-US"/>
          </a:p>
        </p:txBody>
      </p:sp>
      <p:pic>
        <p:nvPicPr>
          <p:cNvPr id="8" name="Content Placeholder 7">
            <a:extLst>
              <a:ext uri="{FF2B5EF4-FFF2-40B4-BE49-F238E27FC236}">
                <a16:creationId xmlns:a16="http://schemas.microsoft.com/office/drawing/2014/main" id="{38AE6EC1-5815-AE0F-BC55-9A80C53150C9}"/>
              </a:ext>
            </a:extLst>
          </p:cNvPr>
          <p:cNvPicPr>
            <a:picLocks noGrp="1" noChangeAspect="1"/>
          </p:cNvPicPr>
          <p:nvPr>
            <p:ph sz="half" idx="2"/>
          </p:nvPr>
        </p:nvPicPr>
        <p:blipFill>
          <a:blip r:embed="rId2"/>
          <a:stretch>
            <a:fillRect/>
          </a:stretch>
        </p:blipFill>
        <p:spPr>
          <a:xfrm>
            <a:off x="5994400" y="1600201"/>
            <a:ext cx="5384800" cy="2635987"/>
          </a:xfrm>
        </p:spPr>
      </p:pic>
    </p:spTree>
    <p:extLst>
      <p:ext uri="{BB962C8B-B14F-4D97-AF65-F5344CB8AC3E}">
        <p14:creationId xmlns:p14="http://schemas.microsoft.com/office/powerpoint/2010/main" val="20035744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92024-C147-6EE8-0B27-3B0B292ED9DD}"/>
              </a:ext>
            </a:extLst>
          </p:cNvPr>
          <p:cNvSpPr>
            <a:spLocks noGrp="1"/>
          </p:cNvSpPr>
          <p:nvPr>
            <p:ph type="title"/>
          </p:nvPr>
        </p:nvSpPr>
        <p:spPr/>
        <p:txBody>
          <a:bodyPr/>
          <a:lstStyle/>
          <a:p>
            <a:r>
              <a:rPr lang="en-US"/>
              <a:t>Options to Navigate a List of Members</a:t>
            </a:r>
          </a:p>
        </p:txBody>
      </p:sp>
      <p:sp>
        <p:nvSpPr>
          <p:cNvPr id="4" name="Content Placeholder 3">
            <a:extLst>
              <a:ext uri="{FF2B5EF4-FFF2-40B4-BE49-F238E27FC236}">
                <a16:creationId xmlns:a16="http://schemas.microsoft.com/office/drawing/2014/main" id="{31E9C1BC-B38A-CB17-B914-8784B8ACD87A}"/>
              </a:ext>
            </a:extLst>
          </p:cNvPr>
          <p:cNvSpPr>
            <a:spLocks noGrp="1"/>
          </p:cNvSpPr>
          <p:nvPr>
            <p:ph sz="half" idx="2"/>
          </p:nvPr>
        </p:nvSpPr>
        <p:spPr/>
        <p:txBody>
          <a:bodyPr/>
          <a:lstStyle/>
          <a:p>
            <a:r>
              <a:rPr lang="en-US"/>
              <a:t>You can also sort and filter any column within the list by clicking the caret next to the column title</a:t>
            </a:r>
          </a:p>
          <a:p>
            <a:r>
              <a:rPr lang="en-US"/>
              <a:t>Sorting allows you to organize the data alphabetically or numerically in descending or ascending order</a:t>
            </a:r>
          </a:p>
        </p:txBody>
      </p:sp>
      <p:pic>
        <p:nvPicPr>
          <p:cNvPr id="10" name="Content Placeholder 9">
            <a:extLst>
              <a:ext uri="{FF2B5EF4-FFF2-40B4-BE49-F238E27FC236}">
                <a16:creationId xmlns:a16="http://schemas.microsoft.com/office/drawing/2014/main" id="{3EB47BBA-5684-C80A-5260-F49BAB5FF437}"/>
              </a:ext>
            </a:extLst>
          </p:cNvPr>
          <p:cNvPicPr>
            <a:picLocks noGrp="1" noChangeAspect="1"/>
          </p:cNvPicPr>
          <p:nvPr>
            <p:ph sz="half" idx="1"/>
          </p:nvPr>
        </p:nvPicPr>
        <p:blipFill>
          <a:blip r:embed="rId2"/>
          <a:stretch>
            <a:fillRect/>
          </a:stretch>
        </p:blipFill>
        <p:spPr>
          <a:xfrm>
            <a:off x="609600" y="1962129"/>
            <a:ext cx="5384800" cy="3802105"/>
          </a:xfrm>
        </p:spPr>
      </p:pic>
    </p:spTree>
    <p:extLst>
      <p:ext uri="{BB962C8B-B14F-4D97-AF65-F5344CB8AC3E}">
        <p14:creationId xmlns:p14="http://schemas.microsoft.com/office/powerpoint/2010/main" val="3833789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0FF80-D582-1A92-8950-C24EA35ACA59}"/>
              </a:ext>
            </a:extLst>
          </p:cNvPr>
          <p:cNvSpPr>
            <a:spLocks noGrp="1"/>
          </p:cNvSpPr>
          <p:nvPr>
            <p:ph type="title"/>
          </p:nvPr>
        </p:nvSpPr>
        <p:spPr/>
        <p:txBody>
          <a:bodyPr/>
          <a:lstStyle/>
          <a:p>
            <a:r>
              <a:rPr lang="en-US"/>
              <a:t>Filter By</a:t>
            </a:r>
          </a:p>
        </p:txBody>
      </p:sp>
      <p:sp>
        <p:nvSpPr>
          <p:cNvPr id="3" name="Content Placeholder 2">
            <a:extLst>
              <a:ext uri="{FF2B5EF4-FFF2-40B4-BE49-F238E27FC236}">
                <a16:creationId xmlns:a16="http://schemas.microsoft.com/office/drawing/2014/main" id="{713894E7-9B39-F015-FEC0-F88D225C1335}"/>
              </a:ext>
            </a:extLst>
          </p:cNvPr>
          <p:cNvSpPr>
            <a:spLocks noGrp="1"/>
          </p:cNvSpPr>
          <p:nvPr>
            <p:ph sz="half" idx="1"/>
          </p:nvPr>
        </p:nvSpPr>
        <p:spPr>
          <a:xfrm>
            <a:off x="609599" y="1600201"/>
            <a:ext cx="6688183" cy="4525963"/>
          </a:xfrm>
        </p:spPr>
        <p:txBody>
          <a:bodyPr/>
          <a:lstStyle/>
          <a:p>
            <a:r>
              <a:rPr lang="en-US"/>
              <a:t>You can also filter any column by selecting “filter by”</a:t>
            </a:r>
          </a:p>
          <a:p>
            <a:r>
              <a:rPr lang="en-US"/>
              <a:t>This allows you to filter by a variety of parameters as you see in the screenshot</a:t>
            </a:r>
          </a:p>
          <a:p>
            <a:r>
              <a:rPr lang="en-US"/>
              <a:t>If you know the title of the data you are looking for, select “equals” and type in the data value to bring up that entry</a:t>
            </a:r>
          </a:p>
        </p:txBody>
      </p:sp>
      <p:pic>
        <p:nvPicPr>
          <p:cNvPr id="10" name="Content Placeholder 9">
            <a:extLst>
              <a:ext uri="{FF2B5EF4-FFF2-40B4-BE49-F238E27FC236}">
                <a16:creationId xmlns:a16="http://schemas.microsoft.com/office/drawing/2014/main" id="{AE90B3BF-415D-492D-806A-018D49275B9A}"/>
              </a:ext>
            </a:extLst>
          </p:cNvPr>
          <p:cNvPicPr>
            <a:picLocks noGrp="1" noChangeAspect="1"/>
          </p:cNvPicPr>
          <p:nvPr>
            <p:ph sz="half" idx="2"/>
          </p:nvPr>
        </p:nvPicPr>
        <p:blipFill>
          <a:blip r:embed="rId2"/>
          <a:stretch>
            <a:fillRect/>
          </a:stretch>
        </p:blipFill>
        <p:spPr>
          <a:xfrm>
            <a:off x="7410111" y="1708242"/>
            <a:ext cx="2979214" cy="4309879"/>
          </a:xfrm>
        </p:spPr>
      </p:pic>
    </p:spTree>
    <p:extLst>
      <p:ext uri="{BB962C8B-B14F-4D97-AF65-F5344CB8AC3E}">
        <p14:creationId xmlns:p14="http://schemas.microsoft.com/office/powerpoint/2010/main" val="2750688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F386E-9ADD-F24B-B672-8297429ED720}"/>
              </a:ext>
            </a:extLst>
          </p:cNvPr>
          <p:cNvSpPr>
            <a:spLocks noGrp="1"/>
          </p:cNvSpPr>
          <p:nvPr>
            <p:ph type="title"/>
          </p:nvPr>
        </p:nvSpPr>
        <p:spPr/>
        <p:txBody>
          <a:bodyPr/>
          <a:lstStyle/>
          <a:p>
            <a:r>
              <a:rPr lang="en-US"/>
              <a:t>Managing Your Agency’s Active Services</a:t>
            </a:r>
          </a:p>
        </p:txBody>
      </p:sp>
    </p:spTree>
    <p:extLst>
      <p:ext uri="{BB962C8B-B14F-4D97-AF65-F5344CB8AC3E}">
        <p14:creationId xmlns:p14="http://schemas.microsoft.com/office/powerpoint/2010/main" val="11399735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288E8-95FE-75E8-0EB2-7167FF649D0D}"/>
              </a:ext>
            </a:extLst>
          </p:cNvPr>
          <p:cNvSpPr>
            <a:spLocks noGrp="1"/>
          </p:cNvSpPr>
          <p:nvPr>
            <p:ph type="title"/>
          </p:nvPr>
        </p:nvSpPr>
        <p:spPr/>
        <p:txBody>
          <a:bodyPr/>
          <a:lstStyle/>
          <a:p>
            <a:r>
              <a:rPr lang="en-US"/>
              <a:t>Active Services</a:t>
            </a:r>
          </a:p>
        </p:txBody>
      </p:sp>
      <p:sp>
        <p:nvSpPr>
          <p:cNvPr id="3" name="Content Placeholder 2">
            <a:extLst>
              <a:ext uri="{FF2B5EF4-FFF2-40B4-BE49-F238E27FC236}">
                <a16:creationId xmlns:a16="http://schemas.microsoft.com/office/drawing/2014/main" id="{C759F278-7467-F61D-B5C4-204B4778E09D}"/>
              </a:ext>
            </a:extLst>
          </p:cNvPr>
          <p:cNvSpPr>
            <a:spLocks noGrp="1"/>
          </p:cNvSpPr>
          <p:nvPr>
            <p:ph idx="1"/>
          </p:nvPr>
        </p:nvSpPr>
        <p:spPr>
          <a:xfrm>
            <a:off x="609600" y="1600201"/>
            <a:ext cx="3592286" cy="4474028"/>
          </a:xfrm>
        </p:spPr>
        <p:txBody>
          <a:bodyPr>
            <a:normAutofit/>
          </a:bodyPr>
          <a:lstStyle/>
          <a:p>
            <a:r>
              <a:rPr lang="en-US" sz="2200"/>
              <a:t>You can view what services you are approved to provide by clicking the “Active Services” tab in the top toolbar</a:t>
            </a:r>
          </a:p>
          <a:p>
            <a:r>
              <a:rPr lang="en-US" sz="2200"/>
              <a:t>If there are any services that do not appear to be accurate, please contact Laura Thomas </a:t>
            </a:r>
            <a:r>
              <a:rPr lang="en-US" sz="2200">
                <a:hlinkClick r:id="rId2"/>
              </a:rPr>
              <a:t>llthomas@tre.org</a:t>
            </a:r>
            <a:r>
              <a:rPr lang="en-US" sz="2200"/>
              <a:t> to address any concerns</a:t>
            </a:r>
          </a:p>
        </p:txBody>
      </p:sp>
      <p:pic>
        <p:nvPicPr>
          <p:cNvPr id="6" name="Picture 5">
            <a:extLst>
              <a:ext uri="{FF2B5EF4-FFF2-40B4-BE49-F238E27FC236}">
                <a16:creationId xmlns:a16="http://schemas.microsoft.com/office/drawing/2014/main" id="{90D6C4F5-A8AB-379B-B0FE-2016449C9011}"/>
              </a:ext>
            </a:extLst>
          </p:cNvPr>
          <p:cNvPicPr>
            <a:picLocks noChangeAspect="1"/>
          </p:cNvPicPr>
          <p:nvPr/>
        </p:nvPicPr>
        <p:blipFill>
          <a:blip r:embed="rId3"/>
          <a:stretch>
            <a:fillRect/>
          </a:stretch>
        </p:blipFill>
        <p:spPr>
          <a:xfrm>
            <a:off x="4432540" y="1600201"/>
            <a:ext cx="7149860" cy="2867296"/>
          </a:xfrm>
          <a:prstGeom prst="rect">
            <a:avLst/>
          </a:prstGeom>
        </p:spPr>
      </p:pic>
    </p:spTree>
    <p:extLst>
      <p:ext uri="{BB962C8B-B14F-4D97-AF65-F5344CB8AC3E}">
        <p14:creationId xmlns:p14="http://schemas.microsoft.com/office/powerpoint/2010/main" val="26304882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01E66-72D2-37B8-4086-34F8800F1F25}"/>
              </a:ext>
            </a:extLst>
          </p:cNvPr>
          <p:cNvSpPr>
            <a:spLocks noGrp="1"/>
          </p:cNvSpPr>
          <p:nvPr>
            <p:ph type="title"/>
          </p:nvPr>
        </p:nvSpPr>
        <p:spPr/>
        <p:txBody>
          <a:bodyPr/>
          <a:lstStyle/>
          <a:p>
            <a:r>
              <a:rPr lang="en-US"/>
              <a:t>Additional Assistance</a:t>
            </a:r>
          </a:p>
        </p:txBody>
      </p:sp>
    </p:spTree>
    <p:extLst>
      <p:ext uri="{BB962C8B-B14F-4D97-AF65-F5344CB8AC3E}">
        <p14:creationId xmlns:p14="http://schemas.microsoft.com/office/powerpoint/2010/main" val="37461652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C5100-6B90-2828-AFDD-D7019E8E2256}"/>
              </a:ext>
            </a:extLst>
          </p:cNvPr>
          <p:cNvSpPr>
            <a:spLocks noGrp="1"/>
          </p:cNvSpPr>
          <p:nvPr>
            <p:ph type="title"/>
          </p:nvPr>
        </p:nvSpPr>
        <p:spPr/>
        <p:txBody>
          <a:bodyPr/>
          <a:lstStyle/>
          <a:p>
            <a:r>
              <a:rPr lang="en-US"/>
              <a:t>How Do I Get More Information or Assistance?</a:t>
            </a:r>
          </a:p>
        </p:txBody>
      </p:sp>
      <p:sp>
        <p:nvSpPr>
          <p:cNvPr id="3" name="Content Placeholder 2">
            <a:extLst>
              <a:ext uri="{FF2B5EF4-FFF2-40B4-BE49-F238E27FC236}">
                <a16:creationId xmlns:a16="http://schemas.microsoft.com/office/drawing/2014/main" id="{2A83864E-2931-0C25-C7D5-C4329A43ACE7}"/>
              </a:ext>
            </a:extLst>
          </p:cNvPr>
          <p:cNvSpPr>
            <a:spLocks noGrp="1"/>
          </p:cNvSpPr>
          <p:nvPr>
            <p:ph idx="1"/>
          </p:nvPr>
        </p:nvSpPr>
        <p:spPr>
          <a:xfrm>
            <a:off x="609599" y="1600201"/>
            <a:ext cx="6322423" cy="4382588"/>
          </a:xfrm>
        </p:spPr>
        <p:txBody>
          <a:bodyPr>
            <a:normAutofit lnSpcReduction="10000"/>
          </a:bodyPr>
          <a:lstStyle/>
          <a:p>
            <a:r>
              <a:rPr lang="en-US"/>
              <a:t>Vault Ventures Office Hours</a:t>
            </a:r>
          </a:p>
          <a:p>
            <a:pPr lvl="1"/>
            <a:r>
              <a:rPr lang="en-US"/>
              <a:t>Contact IT for the next scheduled session</a:t>
            </a:r>
          </a:p>
          <a:p>
            <a:r>
              <a:rPr lang="en-US"/>
              <a:t>Access the tools on the </a:t>
            </a:r>
            <a:r>
              <a:rPr lang="en-US">
                <a:hlinkClick r:id="rId2"/>
              </a:rPr>
              <a:t>www.tre.org</a:t>
            </a:r>
            <a:endParaRPr lang="en-US"/>
          </a:p>
          <a:p>
            <a:pPr lvl="1"/>
            <a:r>
              <a:rPr lang="en-US"/>
              <a:t>Navigate to the CMA Toolbar</a:t>
            </a:r>
          </a:p>
          <a:p>
            <a:pPr lvl="1"/>
            <a:r>
              <a:rPr lang="en-US"/>
              <a:t>Select “TRE Vault”</a:t>
            </a:r>
          </a:p>
          <a:p>
            <a:r>
              <a:rPr lang="en-US"/>
              <a:t>Contact your assigned Service Coordinator</a:t>
            </a:r>
          </a:p>
          <a:p>
            <a:pPr lvl="1"/>
            <a:endParaRPr lang="en-US"/>
          </a:p>
          <a:p>
            <a:pPr lvl="1"/>
            <a:endParaRPr lang="en-US"/>
          </a:p>
          <a:p>
            <a:pPr marL="0" indent="0">
              <a:buNone/>
            </a:pPr>
            <a:endParaRPr lang="en-US"/>
          </a:p>
        </p:txBody>
      </p:sp>
      <p:pic>
        <p:nvPicPr>
          <p:cNvPr id="5" name="Picture 4">
            <a:extLst>
              <a:ext uri="{FF2B5EF4-FFF2-40B4-BE49-F238E27FC236}">
                <a16:creationId xmlns:a16="http://schemas.microsoft.com/office/drawing/2014/main" id="{CCDC7436-CEEA-8E40-FDCC-A7B4A6AB130B}"/>
              </a:ext>
            </a:extLst>
          </p:cNvPr>
          <p:cNvPicPr>
            <a:picLocks noChangeAspect="1"/>
          </p:cNvPicPr>
          <p:nvPr/>
        </p:nvPicPr>
        <p:blipFill>
          <a:blip r:embed="rId3"/>
          <a:stretch>
            <a:fillRect/>
          </a:stretch>
        </p:blipFill>
        <p:spPr>
          <a:xfrm>
            <a:off x="7515497" y="1600201"/>
            <a:ext cx="2842468" cy="4382589"/>
          </a:xfrm>
          <a:prstGeom prst="rect">
            <a:avLst/>
          </a:prstGeom>
        </p:spPr>
      </p:pic>
    </p:spTree>
    <p:extLst>
      <p:ext uri="{BB962C8B-B14F-4D97-AF65-F5344CB8AC3E}">
        <p14:creationId xmlns:p14="http://schemas.microsoft.com/office/powerpoint/2010/main" val="31769775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63752-1053-472C-1819-1DD509CACC73}"/>
              </a:ext>
            </a:extLst>
          </p:cNvPr>
          <p:cNvSpPr>
            <a:spLocks noGrp="1"/>
          </p:cNvSpPr>
          <p:nvPr>
            <p:ph type="title"/>
          </p:nvPr>
        </p:nvSpPr>
        <p:spPr/>
        <p:txBody>
          <a:bodyPr/>
          <a:lstStyle/>
          <a:p>
            <a:r>
              <a:rPr lang="en-US"/>
              <a:t>Questions?</a:t>
            </a:r>
          </a:p>
        </p:txBody>
      </p:sp>
    </p:spTree>
    <p:extLst>
      <p:ext uri="{BB962C8B-B14F-4D97-AF65-F5344CB8AC3E}">
        <p14:creationId xmlns:p14="http://schemas.microsoft.com/office/powerpoint/2010/main" val="3390183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7EAE9-E38D-E2EA-72D0-7BE74B584FD3}"/>
              </a:ext>
            </a:extLst>
          </p:cNvPr>
          <p:cNvSpPr>
            <a:spLocks noGrp="1"/>
          </p:cNvSpPr>
          <p:nvPr>
            <p:ph type="title"/>
          </p:nvPr>
        </p:nvSpPr>
        <p:spPr/>
        <p:txBody>
          <a:bodyPr>
            <a:normAutofit/>
          </a:bodyPr>
          <a:lstStyle/>
          <a:p>
            <a:r>
              <a:rPr lang="en-US"/>
              <a:t>How to Login to the Provider Portal</a:t>
            </a:r>
          </a:p>
        </p:txBody>
      </p:sp>
    </p:spTree>
    <p:extLst>
      <p:ext uri="{BB962C8B-B14F-4D97-AF65-F5344CB8AC3E}">
        <p14:creationId xmlns:p14="http://schemas.microsoft.com/office/powerpoint/2010/main" val="33411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4CEFA-2109-8394-44C0-C6FF3D970685}"/>
              </a:ext>
            </a:extLst>
          </p:cNvPr>
          <p:cNvSpPr>
            <a:spLocks noGrp="1"/>
          </p:cNvSpPr>
          <p:nvPr>
            <p:ph type="title"/>
          </p:nvPr>
        </p:nvSpPr>
        <p:spPr>
          <a:xfrm>
            <a:off x="609600" y="274638"/>
            <a:ext cx="10972800" cy="1143000"/>
          </a:xfrm>
        </p:spPr>
        <p:txBody>
          <a:bodyPr vert="horz" lIns="91440" tIns="45720" rIns="91440" bIns="45720" rtlCol="0" anchor="ctr">
            <a:normAutofit/>
          </a:bodyPr>
          <a:lstStyle/>
          <a:p>
            <a:r>
              <a:rPr lang="en-US" kern="1200">
                <a:latin typeface="Fontin"/>
                <a:ea typeface="+mj-ea"/>
                <a:cs typeface="Fontin"/>
              </a:rPr>
              <a:t>How to Login to Your Provider Portal</a:t>
            </a:r>
          </a:p>
        </p:txBody>
      </p:sp>
      <p:pic>
        <p:nvPicPr>
          <p:cNvPr id="4" name="Content Placeholder 3" descr="A screenshot of a computer&#10;&#10;AI-generated content may be incorrect.">
            <a:extLst>
              <a:ext uri="{FF2B5EF4-FFF2-40B4-BE49-F238E27FC236}">
                <a16:creationId xmlns:a16="http://schemas.microsoft.com/office/drawing/2014/main" id="{0ECB3ECE-55EC-F044-599D-05053DA14732}"/>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p:blipFill>
        <p:spPr>
          <a:xfrm>
            <a:off x="600892" y="1504724"/>
            <a:ext cx="7321006" cy="4831863"/>
          </a:xfrm>
          <a:prstGeom prst="rect">
            <a:avLst/>
          </a:prstGeom>
          <a:noFill/>
        </p:spPr>
      </p:pic>
      <p:sp>
        <p:nvSpPr>
          <p:cNvPr id="5" name="TextBox 4">
            <a:extLst>
              <a:ext uri="{FF2B5EF4-FFF2-40B4-BE49-F238E27FC236}">
                <a16:creationId xmlns:a16="http://schemas.microsoft.com/office/drawing/2014/main" id="{3179FB8C-4BFA-76C1-AC19-43363812010C}"/>
              </a:ext>
            </a:extLst>
          </p:cNvPr>
          <p:cNvSpPr txBox="1"/>
          <p:nvPr/>
        </p:nvSpPr>
        <p:spPr>
          <a:xfrm>
            <a:off x="7930606" y="1617619"/>
            <a:ext cx="3651794" cy="3294016"/>
          </a:xfrm>
          <a:prstGeom prst="rect">
            <a:avLst/>
          </a:prstGeom>
        </p:spPr>
        <p:txBody>
          <a:bodyPr vert="horz" lIns="91440" tIns="45720" rIns="91440" bIns="45720" rtlCol="0">
            <a:normAutofit fontScale="85000" lnSpcReduction="10000"/>
          </a:bodyPr>
          <a:lstStyle/>
          <a:p>
            <a:pPr marL="342900" indent="-342900">
              <a:spcBef>
                <a:spcPct val="20000"/>
              </a:spcBef>
              <a:buFont typeface="Arial"/>
              <a:buChar char="•"/>
            </a:pPr>
            <a:r>
              <a:rPr lang="en-US" sz="2800">
                <a:latin typeface="Fontin"/>
              </a:rPr>
              <a:t>You will receive an invite from the Resource Exchange (TRE) to access the Provider Portal</a:t>
            </a:r>
          </a:p>
          <a:p>
            <a:pPr marL="342900" indent="-342900">
              <a:spcBef>
                <a:spcPct val="20000"/>
              </a:spcBef>
              <a:buFont typeface="Arial"/>
              <a:buChar char="•"/>
            </a:pPr>
            <a:r>
              <a:rPr lang="en-US" sz="2800">
                <a:latin typeface="Fontin"/>
              </a:rPr>
              <a:t>In the invite, there will be a link “Click here”</a:t>
            </a:r>
          </a:p>
          <a:p>
            <a:pPr marL="800100" lvl="2" indent="-342900">
              <a:spcBef>
                <a:spcPct val="20000"/>
              </a:spcBef>
              <a:buFont typeface="Arial"/>
              <a:buChar char="•"/>
            </a:pPr>
            <a:r>
              <a:rPr lang="en-US" sz="2800">
                <a:latin typeface="Fontin"/>
              </a:rPr>
              <a:t>Click the link and you will be re-directed to the registration page</a:t>
            </a:r>
          </a:p>
        </p:txBody>
      </p:sp>
    </p:spTree>
    <p:extLst>
      <p:ext uri="{BB962C8B-B14F-4D97-AF65-F5344CB8AC3E}">
        <p14:creationId xmlns:p14="http://schemas.microsoft.com/office/powerpoint/2010/main" val="1621682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5D6CBD7-6CE3-4467-9F09-F62194CE7505}"/>
              </a:ext>
            </a:extLst>
          </p:cNvPr>
          <p:cNvSpPr>
            <a:spLocks noGrp="1"/>
          </p:cNvSpPr>
          <p:nvPr>
            <p:ph type="title"/>
          </p:nvPr>
        </p:nvSpPr>
        <p:spPr>
          <a:xfrm>
            <a:off x="609600" y="274638"/>
            <a:ext cx="10972800" cy="1143000"/>
          </a:xfrm>
        </p:spPr>
        <p:txBody>
          <a:bodyPr/>
          <a:lstStyle/>
          <a:p>
            <a:r>
              <a:rPr lang="en-US"/>
              <a:t>How to Login to Your Provider Portal Cont.</a:t>
            </a:r>
          </a:p>
        </p:txBody>
      </p:sp>
      <p:sp>
        <p:nvSpPr>
          <p:cNvPr id="13" name="Content Placeholder 3">
            <a:extLst>
              <a:ext uri="{FF2B5EF4-FFF2-40B4-BE49-F238E27FC236}">
                <a16:creationId xmlns:a16="http://schemas.microsoft.com/office/drawing/2014/main" id="{E7C4C734-E0D9-D92C-F5D5-DD46EDDB9DE6}"/>
              </a:ext>
            </a:extLst>
          </p:cNvPr>
          <p:cNvSpPr>
            <a:spLocks noGrp="1"/>
          </p:cNvSpPr>
          <p:nvPr>
            <p:ph sz="half" idx="2"/>
          </p:nvPr>
        </p:nvSpPr>
        <p:spPr>
          <a:xfrm>
            <a:off x="609600" y="4346236"/>
            <a:ext cx="10070011" cy="1317897"/>
          </a:xfrm>
        </p:spPr>
        <p:txBody>
          <a:bodyPr>
            <a:normAutofit/>
          </a:bodyPr>
          <a:lstStyle/>
          <a:p>
            <a:pPr>
              <a:lnSpc>
                <a:spcPct val="107000"/>
              </a:lnSpc>
            </a:pPr>
            <a:r>
              <a:rPr lang="en-US" sz="2000" kern="100">
                <a:effectLst/>
                <a:ea typeface="Aptos" panose="020B0004020202020204" pitchFamily="34" charset="0"/>
                <a:cs typeface="Times New Roman" panose="02020603050405020304" pitchFamily="18" charset="0"/>
              </a:rPr>
              <a:t>On this page, a unique code will auto-populate in the “</a:t>
            </a:r>
            <a:r>
              <a:rPr lang="en-US" sz="2000" kern="100">
                <a:ea typeface="Aptos" panose="020B0004020202020204" pitchFamily="34" charset="0"/>
                <a:cs typeface="Times New Roman" panose="02020603050405020304" pitchFamily="18" charset="0"/>
              </a:rPr>
              <a:t>Invitation Code” box</a:t>
            </a:r>
          </a:p>
          <a:p>
            <a:pPr lvl="1">
              <a:lnSpc>
                <a:spcPct val="107000"/>
              </a:lnSpc>
            </a:pPr>
            <a:r>
              <a:rPr lang="en-US" kern="100">
                <a:effectLst/>
                <a:ea typeface="Aptos" panose="020B0004020202020204" pitchFamily="34" charset="0"/>
                <a:cs typeface="Times New Roman" panose="02020603050405020304" pitchFamily="18" charset="0"/>
              </a:rPr>
              <a:t>Leave this code as-is</a:t>
            </a:r>
          </a:p>
          <a:p>
            <a:pPr lvl="1">
              <a:lnSpc>
                <a:spcPct val="107000"/>
              </a:lnSpc>
            </a:pPr>
            <a:r>
              <a:rPr lang="en-US" kern="100">
                <a:ea typeface="Aptos" panose="020B0004020202020204" pitchFamily="34" charset="0"/>
                <a:cs typeface="Times New Roman" panose="02020603050405020304" pitchFamily="18" charset="0"/>
              </a:rPr>
              <a:t>Continue by clicking, “Register”</a:t>
            </a:r>
          </a:p>
          <a:p>
            <a:pPr marL="0" indent="0">
              <a:lnSpc>
                <a:spcPct val="107000"/>
              </a:lnSpc>
              <a:buNone/>
            </a:pPr>
            <a:endParaRPr lang="en-US" sz="1800" kern="100">
              <a:effectLst/>
              <a:ea typeface="Aptos" panose="020B0004020202020204" pitchFamily="34" charset="0"/>
              <a:cs typeface="Times New Roman" panose="02020603050405020304" pitchFamily="18" charset="0"/>
            </a:endParaRPr>
          </a:p>
        </p:txBody>
      </p:sp>
      <p:pic>
        <p:nvPicPr>
          <p:cNvPr id="5" name="Content Placeholder 4" descr="A white background with text&#10;&#10;AI-generated content may be incorrect.">
            <a:extLst>
              <a:ext uri="{FF2B5EF4-FFF2-40B4-BE49-F238E27FC236}">
                <a16:creationId xmlns:a16="http://schemas.microsoft.com/office/drawing/2014/main" id="{4872175C-4780-9186-44EA-2FD9F76222E1}"/>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2080781" y="1586964"/>
            <a:ext cx="8030438" cy="2555113"/>
          </a:xfrm>
          <a:prstGeom prst="rect">
            <a:avLst/>
          </a:prstGeom>
        </p:spPr>
      </p:pic>
    </p:spTree>
    <p:extLst>
      <p:ext uri="{BB962C8B-B14F-4D97-AF65-F5344CB8AC3E}">
        <p14:creationId xmlns:p14="http://schemas.microsoft.com/office/powerpoint/2010/main" val="2208518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3E0213D-FD6F-9235-990A-000F980E859A}"/>
              </a:ext>
            </a:extLst>
          </p:cNvPr>
          <p:cNvSpPr>
            <a:spLocks noGrp="1"/>
          </p:cNvSpPr>
          <p:nvPr>
            <p:ph type="title"/>
          </p:nvPr>
        </p:nvSpPr>
        <p:spPr/>
        <p:txBody>
          <a:bodyPr/>
          <a:lstStyle/>
          <a:p>
            <a:r>
              <a:rPr lang="en-US"/>
              <a:t>How to Login to Your Provider Portal Cont.</a:t>
            </a:r>
          </a:p>
        </p:txBody>
      </p:sp>
      <p:pic>
        <p:nvPicPr>
          <p:cNvPr id="9" name="Content Placeholder 8" descr="A screenshot of a computer&#10;&#10;AI-generated content may be incorrect.">
            <a:extLst>
              <a:ext uri="{FF2B5EF4-FFF2-40B4-BE49-F238E27FC236}">
                <a16:creationId xmlns:a16="http://schemas.microsoft.com/office/drawing/2014/main" id="{855D719E-29F6-82F9-0E37-7A740D39F91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08920" y="1791788"/>
            <a:ext cx="7269571" cy="3366545"/>
          </a:xfrm>
          <a:prstGeom prst="rect">
            <a:avLst/>
          </a:prstGeom>
        </p:spPr>
      </p:pic>
      <p:sp>
        <p:nvSpPr>
          <p:cNvPr id="10" name="TextBox 9">
            <a:extLst>
              <a:ext uri="{FF2B5EF4-FFF2-40B4-BE49-F238E27FC236}">
                <a16:creationId xmlns:a16="http://schemas.microsoft.com/office/drawing/2014/main" id="{637279BE-18F1-8D8C-3A46-04873A0D42AB}"/>
              </a:ext>
            </a:extLst>
          </p:cNvPr>
          <p:cNvSpPr txBox="1"/>
          <p:nvPr/>
        </p:nvSpPr>
        <p:spPr>
          <a:xfrm>
            <a:off x="505096" y="1417638"/>
            <a:ext cx="4040777" cy="5016758"/>
          </a:xfrm>
          <a:prstGeom prst="rect">
            <a:avLst/>
          </a:prstGeom>
          <a:noFill/>
        </p:spPr>
        <p:txBody>
          <a:bodyPr wrap="square" rtlCol="0">
            <a:spAutoFit/>
          </a:bodyPr>
          <a:lstStyle/>
          <a:p>
            <a:pPr marL="285750" indent="-285750">
              <a:buFont typeface="Arial" panose="020B0604020202020204" pitchFamily="34" charset="0"/>
              <a:buChar char="•"/>
            </a:pPr>
            <a:r>
              <a:rPr lang="en-US" sz="2000">
                <a:latin typeface="Fontin"/>
              </a:rPr>
              <a:t>You will be brought to the next page where you will see your username and password</a:t>
            </a:r>
          </a:p>
          <a:p>
            <a:pPr marL="742950" lvl="1" indent="-285750">
              <a:buFont typeface="Arial" panose="020B0604020202020204" pitchFamily="34" charset="0"/>
              <a:buChar char="•"/>
            </a:pPr>
            <a:r>
              <a:rPr lang="en-US" sz="2000">
                <a:latin typeface="Fontin"/>
              </a:rPr>
              <a:t>Your username will default to the email address that received the invitation</a:t>
            </a:r>
          </a:p>
          <a:p>
            <a:pPr marL="742950" lvl="1" indent="-285750">
              <a:buFont typeface="Arial" panose="020B0604020202020204" pitchFamily="34" charset="0"/>
              <a:buChar char="•"/>
            </a:pPr>
            <a:r>
              <a:rPr lang="en-US" sz="2000">
                <a:latin typeface="Fontin"/>
              </a:rPr>
              <a:t>This cannot be changed/updated</a:t>
            </a:r>
          </a:p>
          <a:p>
            <a:pPr marL="1200150" lvl="2" indent="-285750">
              <a:buFont typeface="Arial" panose="020B0604020202020204" pitchFamily="34" charset="0"/>
              <a:buChar char="•"/>
            </a:pPr>
            <a:r>
              <a:rPr lang="en-US" sz="2000">
                <a:latin typeface="Fontin"/>
              </a:rPr>
              <a:t>Any change would be made by contact Laura Thomas </a:t>
            </a:r>
            <a:r>
              <a:rPr lang="en-US" sz="2000">
                <a:latin typeface="Fontin"/>
                <a:hlinkClick r:id="rId3"/>
              </a:rPr>
              <a:t>llthomas@tre.org</a:t>
            </a:r>
            <a:endParaRPr lang="en-US" sz="2000">
              <a:latin typeface="Fontin"/>
            </a:endParaRPr>
          </a:p>
          <a:p>
            <a:pPr marL="285750" indent="-285750">
              <a:buFont typeface="Arial" panose="020B0604020202020204" pitchFamily="34" charset="0"/>
              <a:buChar char="•"/>
            </a:pPr>
            <a:r>
              <a:rPr lang="en-US" sz="2000">
                <a:latin typeface="Fontin"/>
              </a:rPr>
              <a:t>Enter your password and confirm it</a:t>
            </a:r>
          </a:p>
          <a:p>
            <a:pPr marL="285750" indent="-285750">
              <a:buFont typeface="Arial" panose="020B0604020202020204" pitchFamily="34" charset="0"/>
              <a:buChar char="•"/>
            </a:pPr>
            <a:r>
              <a:rPr lang="en-US" sz="2000">
                <a:latin typeface="Fontin"/>
              </a:rPr>
              <a:t>Click “Register” to complete your registration</a:t>
            </a:r>
          </a:p>
        </p:txBody>
      </p:sp>
    </p:spTree>
    <p:extLst>
      <p:ext uri="{BB962C8B-B14F-4D97-AF65-F5344CB8AC3E}">
        <p14:creationId xmlns:p14="http://schemas.microsoft.com/office/powerpoint/2010/main" val="129035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93970-B539-69C3-35DB-99B05DEEA54C}"/>
              </a:ext>
            </a:extLst>
          </p:cNvPr>
          <p:cNvSpPr>
            <a:spLocks noGrp="1"/>
          </p:cNvSpPr>
          <p:nvPr>
            <p:ph type="title"/>
          </p:nvPr>
        </p:nvSpPr>
        <p:spPr/>
        <p:txBody>
          <a:bodyPr>
            <a:normAutofit/>
          </a:bodyPr>
          <a:lstStyle/>
          <a:p>
            <a:r>
              <a:rPr lang="en-US"/>
              <a:t>How to Reset Your Password</a:t>
            </a:r>
          </a:p>
        </p:txBody>
      </p:sp>
    </p:spTree>
    <p:extLst>
      <p:ext uri="{BB962C8B-B14F-4D97-AF65-F5344CB8AC3E}">
        <p14:creationId xmlns:p14="http://schemas.microsoft.com/office/powerpoint/2010/main" val="2561252982"/>
      </p:ext>
    </p:extLst>
  </p:cSld>
  <p:clrMapOvr>
    <a:masterClrMapping/>
  </p:clrMapOvr>
</p:sld>
</file>

<file path=ppt/theme/theme1.xml><?xml version="1.0" encoding="utf-8"?>
<a:theme xmlns:a="http://schemas.openxmlformats.org/drawingml/2006/main" name="General Bran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of Presentation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reen Section Divi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Green Internal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range Section Divi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range Internal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Brown Section Divi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Brown Internal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End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B6FAC1C54AAA438AB2C0086455273C" ma:contentTypeVersion="12" ma:contentTypeDescription="Create a new document." ma:contentTypeScope="" ma:versionID="9e0ebcb65c6ffe58dc01da9459955607">
  <xsd:schema xmlns:xsd="http://www.w3.org/2001/XMLSchema" xmlns:xs="http://www.w3.org/2001/XMLSchema" xmlns:p="http://schemas.microsoft.com/office/2006/metadata/properties" xmlns:ns2="44ffebc2-26b2-4565-b43a-9b9f4853a1a4" xmlns:ns3="47c94aa1-6448-4624-b7dc-95f3335d523d" targetNamespace="http://schemas.microsoft.com/office/2006/metadata/properties" ma:root="true" ma:fieldsID="d07ffdc70980aa7ad8ea88c0c0058d99" ns2:_="" ns3:_="">
    <xsd:import namespace="44ffebc2-26b2-4565-b43a-9b9f4853a1a4"/>
    <xsd:import namespace="47c94aa1-6448-4624-b7dc-95f3335d523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ffebc2-26b2-4565-b43a-9b9f4853a1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1382268-8e4f-483a-92bc-934df1aff44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c94aa1-6448-4624-b7dc-95f3335d523d"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e587f31-e314-4bf7-861b-6b90f95988ef}" ma:internalName="TaxCatchAll" ma:showField="CatchAllData" ma:web="47c94aa1-6448-4624-b7dc-95f3335d52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7c94aa1-6448-4624-b7dc-95f3335d523d" xsi:nil="true"/>
    <lcf76f155ced4ddcb4097134ff3c332f xmlns="44ffebc2-26b2-4565-b43a-9b9f4853a1a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8A5012-7445-4F46-9965-A58E7D26FD8F}">
  <ds:schemaRefs>
    <ds:schemaRef ds:uri="44ffebc2-26b2-4565-b43a-9b9f4853a1a4"/>
    <ds:schemaRef ds:uri="47c94aa1-6448-4624-b7dc-95f3335d523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EE96B11-D3C1-43A4-9ECC-E3C7008F4B6F}">
  <ds:schemaRefs>
    <ds:schemaRef ds:uri="44ffebc2-26b2-4565-b43a-9b9f4853a1a4"/>
    <ds:schemaRef ds:uri="47c94aa1-6448-4624-b7dc-95f3335d523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4FE1932-2021-4DAF-AF1F-26AB9FDA49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47</Slides>
  <Notes>1</Notes>
  <HiddenSlides>0</HiddenSlides>
  <ScaleCrop>false</ScaleCrop>
  <HeadingPairs>
    <vt:vector size="4" baseType="variant">
      <vt:variant>
        <vt:lpstr>Theme</vt:lpstr>
      </vt:variant>
      <vt:variant>
        <vt:i4>9</vt:i4>
      </vt:variant>
      <vt:variant>
        <vt:lpstr>Slide Titles</vt:lpstr>
      </vt:variant>
      <vt:variant>
        <vt:i4>47</vt:i4>
      </vt:variant>
    </vt:vector>
  </HeadingPairs>
  <TitlesOfParts>
    <vt:vector size="56" baseType="lpstr">
      <vt:lpstr>General Branding Slide</vt:lpstr>
      <vt:lpstr>Title of Presentation Slide</vt:lpstr>
      <vt:lpstr>Green Section Divider</vt:lpstr>
      <vt:lpstr>Green Internals</vt:lpstr>
      <vt:lpstr>Orange Section Divider</vt:lpstr>
      <vt:lpstr>Orange Internals</vt:lpstr>
      <vt:lpstr>Brown Section Divider</vt:lpstr>
      <vt:lpstr>Brown Internals</vt:lpstr>
      <vt:lpstr>End Slide</vt:lpstr>
      <vt:lpstr>PowerPoint Presentation</vt:lpstr>
      <vt:lpstr>Introduction to the TRE Vault Provider Portal</vt:lpstr>
      <vt:lpstr>What We Will Cover Today</vt:lpstr>
      <vt:lpstr>Topics</vt:lpstr>
      <vt:lpstr>How to Login to the Provider Portal</vt:lpstr>
      <vt:lpstr>How to Login to Your Provider Portal</vt:lpstr>
      <vt:lpstr>How to Login to Your Provider Portal Cont.</vt:lpstr>
      <vt:lpstr>How to Login to Your Provider Portal Cont.</vt:lpstr>
      <vt:lpstr>How to Reset Your Password</vt:lpstr>
      <vt:lpstr>Forgot Your Password? </vt:lpstr>
      <vt:lpstr>Forgot Your Password? Continued</vt:lpstr>
      <vt:lpstr>Forgot Your Password? Continued</vt:lpstr>
      <vt:lpstr>Forgot Your Password? Continued</vt:lpstr>
      <vt:lpstr>Forgot Your Password? Continued</vt:lpstr>
      <vt:lpstr>Locked Out</vt:lpstr>
      <vt:lpstr>Provider Profile </vt:lpstr>
      <vt:lpstr>Navigating the Provider Profile </vt:lpstr>
      <vt:lpstr>Navigating the Provider Profile</vt:lpstr>
      <vt:lpstr>Member Information</vt:lpstr>
      <vt:lpstr>Member Information Tab </vt:lpstr>
      <vt:lpstr>Member Information Tab</vt:lpstr>
      <vt:lpstr>Active Members </vt:lpstr>
      <vt:lpstr>Active Members Continued</vt:lpstr>
      <vt:lpstr>Pending Response </vt:lpstr>
      <vt:lpstr>Pending Response Continued</vt:lpstr>
      <vt:lpstr>Pending Response Continued</vt:lpstr>
      <vt:lpstr>Pending Response Continued</vt:lpstr>
      <vt:lpstr>Interested in Providing Services</vt:lpstr>
      <vt:lpstr>Interested in Providing Services Continued </vt:lpstr>
      <vt:lpstr>Not Selected to Provide Services</vt:lpstr>
      <vt:lpstr>Expired Requests</vt:lpstr>
      <vt:lpstr>Managing Member Documents</vt:lpstr>
      <vt:lpstr>How to Manage Member Documentation</vt:lpstr>
      <vt:lpstr>Downloading Member Documents From TRE</vt:lpstr>
      <vt:lpstr>How to Upload Documents to Share with TRE</vt:lpstr>
      <vt:lpstr>How to Upload Documents to Share with TRE Cont.</vt:lpstr>
      <vt:lpstr>How to Upload Documents to Share with TRE Cont.</vt:lpstr>
      <vt:lpstr>Examples of Documents that You May Upload </vt:lpstr>
      <vt:lpstr>Navigating Member Lists</vt:lpstr>
      <vt:lpstr>Options to Navigate a List of Members</vt:lpstr>
      <vt:lpstr>Options to Navigate a List of Members</vt:lpstr>
      <vt:lpstr>Filter By</vt:lpstr>
      <vt:lpstr>Managing Your Agency’s Active Services</vt:lpstr>
      <vt:lpstr>Active Services</vt:lpstr>
      <vt:lpstr>Additional Assistance</vt:lpstr>
      <vt:lpstr>How Do I Get More Information or Assistance?</vt:lpstr>
      <vt:lpstr>Questions?</vt:lpstr>
    </vt:vector>
  </TitlesOfParts>
  <Company>Blakely +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Vargo</dc:creator>
  <cp:revision>1</cp:revision>
  <cp:lastPrinted>2019-08-23T23:32:49Z</cp:lastPrinted>
  <dcterms:created xsi:type="dcterms:W3CDTF">2019-08-14T21:10:55Z</dcterms:created>
  <dcterms:modified xsi:type="dcterms:W3CDTF">2025-03-25T23:03:26Z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0x0101002DB6FAC1C54AAA438AB2C0086455273C</vt:lpwstr>
  </property>
</Properties>
</file>